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0279975" cy="21386800"/>
  <p:notesSz cx="6858000" cy="9144000"/>
  <p:defaultTextStyle>
    <a:defPPr>
      <a:defRPr lang="en-US"/>
    </a:defPPr>
    <a:lvl1pPr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1474788" indent="-101758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2951163" indent="-203676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4427538" indent="-305593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5903913" indent="-407511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736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72BC00-D391-46C4-8DBD-4ED0D4155332}" v="9" dt="2026-02-03T09:23:31.6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11" autoAdjust="0"/>
  </p:normalViewPr>
  <p:slideViewPr>
    <p:cSldViewPr>
      <p:cViewPr varScale="1">
        <p:scale>
          <a:sx n="33" d="100"/>
          <a:sy n="33" d="100"/>
        </p:scale>
        <p:origin x="1716" y="132"/>
      </p:cViewPr>
      <p:guideLst>
        <p:guide orient="horz" pos="6736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na Gonzalez" userId="2a064420-b98b-46b7-8ef2-e12dbb887b67" providerId="ADAL" clId="{D9D256A3-3E45-4395-A871-7713598B15DE}"/>
    <pc:docChg chg="undo custSel modSld">
      <pc:chgData name="Juliana Gonzalez" userId="2a064420-b98b-46b7-8ef2-e12dbb887b67" providerId="ADAL" clId="{D9D256A3-3E45-4395-A871-7713598B15DE}" dt="2026-02-03T09:23:45.232" v="134" actId="20577"/>
      <pc:docMkLst>
        <pc:docMk/>
      </pc:docMkLst>
      <pc:sldChg chg="delSp modSp mod">
        <pc:chgData name="Juliana Gonzalez" userId="2a064420-b98b-46b7-8ef2-e12dbb887b67" providerId="ADAL" clId="{D9D256A3-3E45-4395-A871-7713598B15DE}" dt="2026-02-03T09:23:45.232" v="134" actId="20577"/>
        <pc:sldMkLst>
          <pc:docMk/>
          <pc:sldMk cId="0" sldId="256"/>
        </pc:sldMkLst>
        <pc:spChg chg="mod">
          <ac:chgData name="Juliana Gonzalez" userId="2a064420-b98b-46b7-8ef2-e12dbb887b67" providerId="ADAL" clId="{D9D256A3-3E45-4395-A871-7713598B15DE}" dt="2026-02-03T09:20:32.772" v="5" actId="478"/>
          <ac:spMkLst>
            <pc:docMk/>
            <pc:sldMk cId="0" sldId="256"/>
            <ac:spMk id="3" creationId="{1B78E85C-8581-E196-8DC5-ADBC24E589DE}"/>
          </ac:spMkLst>
        </pc:spChg>
        <pc:spChg chg="mod">
          <ac:chgData name="Juliana Gonzalez" userId="2a064420-b98b-46b7-8ef2-e12dbb887b67" providerId="ADAL" clId="{D9D256A3-3E45-4395-A871-7713598B15DE}" dt="2026-02-03T09:22:24.592" v="97" actId="20577"/>
          <ac:spMkLst>
            <pc:docMk/>
            <pc:sldMk cId="0" sldId="256"/>
            <ac:spMk id="10" creationId="{0BF3E2B4-FD95-0CD5-5B12-207E25E833C8}"/>
          </ac:spMkLst>
        </pc:spChg>
        <pc:spChg chg="mod">
          <ac:chgData name="Juliana Gonzalez" userId="2a064420-b98b-46b7-8ef2-e12dbb887b67" providerId="ADAL" clId="{D9D256A3-3E45-4395-A871-7713598B15DE}" dt="2026-02-03T09:22:46.951" v="102" actId="255"/>
          <ac:spMkLst>
            <pc:docMk/>
            <pc:sldMk cId="0" sldId="256"/>
            <ac:spMk id="14" creationId="{E9E19F98-7D52-7421-A5D5-57360F56BD3F}"/>
          </ac:spMkLst>
        </pc:spChg>
        <pc:spChg chg="mod">
          <ac:chgData name="Juliana Gonzalez" userId="2a064420-b98b-46b7-8ef2-e12dbb887b67" providerId="ADAL" clId="{D9D256A3-3E45-4395-A871-7713598B15DE}" dt="2026-02-03T09:22:56.970" v="104" actId="255"/>
          <ac:spMkLst>
            <pc:docMk/>
            <pc:sldMk cId="0" sldId="256"/>
            <ac:spMk id="15" creationId="{6A33C7D9-20A3-805B-6262-A8863C091704}"/>
          </ac:spMkLst>
        </pc:spChg>
        <pc:spChg chg="mod">
          <ac:chgData name="Juliana Gonzalez" userId="2a064420-b98b-46b7-8ef2-e12dbb887b67" providerId="ADAL" clId="{D9D256A3-3E45-4395-A871-7713598B15DE}" dt="2026-02-03T09:22:37.773" v="100" actId="255"/>
          <ac:spMkLst>
            <pc:docMk/>
            <pc:sldMk cId="0" sldId="256"/>
            <ac:spMk id="17" creationId="{AF0C899F-C70E-5349-8674-D85C1E9739AE}"/>
          </ac:spMkLst>
        </pc:spChg>
        <pc:spChg chg="mod">
          <ac:chgData name="Juliana Gonzalez" userId="2a064420-b98b-46b7-8ef2-e12dbb887b67" providerId="ADAL" clId="{D9D256A3-3E45-4395-A871-7713598B15DE}" dt="2026-02-03T09:23:26.085" v="107" actId="6549"/>
          <ac:spMkLst>
            <pc:docMk/>
            <pc:sldMk cId="0" sldId="256"/>
            <ac:spMk id="28" creationId="{20EA8445-277D-A96B-662A-47E7EBC33EB8}"/>
          </ac:spMkLst>
        </pc:spChg>
        <pc:spChg chg="mod">
          <ac:chgData name="Juliana Gonzalez" userId="2a064420-b98b-46b7-8ef2-e12dbb887b67" providerId="ADAL" clId="{D9D256A3-3E45-4395-A871-7713598B15DE}" dt="2026-02-03T09:21:13.937" v="87" actId="20577"/>
          <ac:spMkLst>
            <pc:docMk/>
            <pc:sldMk cId="0" sldId="256"/>
            <ac:spMk id="29" creationId="{4869B0CC-EB46-0A46-DB94-A132FA71357A}"/>
          </ac:spMkLst>
        </pc:spChg>
        <pc:spChg chg="mod">
          <ac:chgData name="Juliana Gonzalez" userId="2a064420-b98b-46b7-8ef2-e12dbb887b67" providerId="ADAL" clId="{D9D256A3-3E45-4395-A871-7713598B15DE}" dt="2026-02-03T09:23:45.232" v="134" actId="20577"/>
          <ac:spMkLst>
            <pc:docMk/>
            <pc:sldMk cId="0" sldId="256"/>
            <ac:spMk id="30" creationId="{5C0883FF-6CFE-4876-202F-97CB02F4AC36}"/>
          </ac:spMkLst>
        </pc:spChg>
        <pc:grpChg chg="mod">
          <ac:chgData name="Juliana Gonzalez" userId="2a064420-b98b-46b7-8ef2-e12dbb887b67" providerId="ADAL" clId="{D9D256A3-3E45-4395-A871-7713598B15DE}" dt="2026-02-03T09:20:32.772" v="5" actId="478"/>
          <ac:grpSpMkLst>
            <pc:docMk/>
            <pc:sldMk cId="0" sldId="256"/>
            <ac:grpSpMk id="3074" creationId="{CECC1EEC-E6EB-2036-D2D5-AE7E84F57904}"/>
          </ac:grpSpMkLst>
        </pc:grpChg>
        <pc:picChg chg="del">
          <ac:chgData name="Juliana Gonzalez" userId="2a064420-b98b-46b7-8ef2-e12dbb887b67" providerId="ADAL" clId="{D9D256A3-3E45-4395-A871-7713598B15DE}" dt="2026-02-03T09:20:32.772" v="5" actId="478"/>
          <ac:picMkLst>
            <pc:docMk/>
            <pc:sldMk cId="0" sldId="256"/>
            <ac:picMk id="3107" creationId="{142E7D41-7EA8-7C3B-A88C-97A10191046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6823EB9-96DE-4FD0-DA18-106C5C26C9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295232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077410-CD23-F69E-81A6-B20DB27F934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295232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43208E5-4020-4C51-91C5-2313A0B39D74}" type="datetimeFigureOut">
              <a:rPr lang="en-IE"/>
              <a:pPr>
                <a:defRPr/>
              </a:pPr>
              <a:t>03/02/2026</a:t>
            </a:fld>
            <a:endParaRPr lang="en-IE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8DC524C-C185-437B-3440-F5AE24DF884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685800"/>
            <a:ext cx="48545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E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9A8C18A-E776-14FA-62CA-F7D33D99E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IE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55272A-5653-E5D0-AC74-26B205AC053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295232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3241BB-B8E5-1D1F-052C-3AFE782160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62257AA2-922C-4AD8-A638-448A4F24F2B7}" type="slidenum">
              <a:rPr lang="en-IE" altLang="en-US"/>
              <a:pPr/>
              <a:t>‹#›</a:t>
            </a:fld>
            <a:endParaRPr lang="en-I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E847FA53-718C-699A-5B51-5C7EEA7014D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994300DE-717C-F38E-C9F2-E860A74ACE2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AB1B3B7D-4A16-510D-137B-A7584A66E4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951163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951163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951163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951163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D9B91E2-8D53-4274-A217-6B34295CDDAA}" type="slidenum">
              <a:rPr lang="en-IE" altLang="en-US" sz="1200">
                <a:latin typeface="Calibri" panose="020F0502020204030204" pitchFamily="34" charset="0"/>
              </a:rPr>
              <a:pPr/>
              <a:t>1</a:t>
            </a:fld>
            <a:endParaRPr lang="en-IE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8" y="6643771"/>
            <a:ext cx="25737979" cy="45843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996" y="12119186"/>
            <a:ext cx="21195983" cy="54655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E7B073-A581-9A06-501B-D41B1A88A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0AA9A-1F37-4F18-BA55-9A21F924A2CA}" type="datetimeFigureOut">
              <a:rPr lang="en-IE"/>
              <a:pPr>
                <a:defRPr/>
              </a:pPr>
              <a:t>03/02/2026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4287EC-D813-4593-D5CF-021361E800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9A42B-D190-CBAB-786E-45E88C2FC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D985DB-E6CB-42C4-BD84-9397C619CACC}" type="slidenum">
              <a:rPr lang="en-IE" altLang="en-US"/>
              <a:pPr/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4271497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442BF-DCAE-67CA-9F3A-2A5FD9011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9412E-F4AE-4CFA-90E3-B36D8854610E}" type="datetimeFigureOut">
              <a:rPr lang="en-IE"/>
              <a:pPr>
                <a:defRPr/>
              </a:pPr>
              <a:t>03/02/2026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8D0CEA-CA55-6D9E-7B14-34F462808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453EDC-D4CD-6DE1-DCC4-3D7B3FDC4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86FA95-89C5-4C19-9B08-8FA6D3FEFF93}" type="slidenum">
              <a:rPr lang="en-IE" altLang="en-US"/>
              <a:pPr/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2595370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698227" y="2673351"/>
            <a:ext cx="22557528" cy="56902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15123" y="2673351"/>
            <a:ext cx="67178439" cy="56902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2C1BA-7E0B-0573-73BC-814450785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4A767-8BE8-48DE-B192-724E8E0B71E2}" type="datetimeFigureOut">
              <a:rPr lang="en-IE"/>
              <a:pPr>
                <a:defRPr/>
              </a:pPr>
              <a:t>03/02/2026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31BB-0FDA-9FDC-55F9-BA5E4926D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AA33D-9776-0035-5D09-3234715BA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AC3E0B-6303-485A-9C59-FA893AD267FD}" type="slidenum">
              <a:rPr lang="en-IE" altLang="en-US"/>
              <a:pPr/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2643548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BCE52D-E370-2255-743B-33DFEB24B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EA990-7E4B-4796-977E-C24CFC3F0CDF}" type="datetimeFigureOut">
              <a:rPr lang="en-IE"/>
              <a:pPr>
                <a:defRPr/>
              </a:pPr>
              <a:t>03/02/2026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0C7E13-2F87-6169-CFC0-CBECAB99B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63857-6DF5-6070-CA38-47142F577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B19C7A-0240-44FF-893A-D6608AAEA931}" type="slidenum">
              <a:rPr lang="en-IE" altLang="en-US"/>
              <a:pPr/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3860585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09" y="13743001"/>
            <a:ext cx="25737979" cy="4247656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09" y="9064640"/>
            <a:ext cx="25737979" cy="467836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4CB7FB-ED15-7BFA-039D-0F8796EC6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EAAFD-EE57-4047-A9CB-F3ED643F4813}" type="datetimeFigureOut">
              <a:rPr lang="en-IE"/>
              <a:pPr>
                <a:defRPr/>
              </a:pPr>
              <a:t>03/02/2026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46A9F7-8863-FA84-F14E-31C5F1150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28AF3F-E329-FF32-171F-1564A296F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77E9F1-E56A-4C3E-A57A-58CC3DFDF581}" type="slidenum">
              <a:rPr lang="en-IE" altLang="en-US"/>
              <a:pPr/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204895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15123" y="15559889"/>
            <a:ext cx="44867985" cy="44016211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773" y="15559889"/>
            <a:ext cx="44867982" cy="44016211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E2C613E-5A9D-9902-CE4C-7CAECBC97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FE8EC-871B-44F0-A926-325E19C281FC}" type="datetimeFigureOut">
              <a:rPr lang="en-IE"/>
              <a:pPr>
                <a:defRPr/>
              </a:pPr>
              <a:t>03/02/2026</a:t>
            </a:fld>
            <a:endParaRPr lang="en-I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B9FF7C-7A8F-6A13-8467-CB0B6AE30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F02A57A-0EB8-CC38-9D8F-6DCE475DF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EC0152-3BA8-4C94-A8FD-4E3ACA5A662F}" type="slidenum">
              <a:rPr lang="en-IE" altLang="en-US"/>
              <a:pPr/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3506871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999" y="856464"/>
            <a:ext cx="27251978" cy="356446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4787278"/>
            <a:ext cx="13378914" cy="1995110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999" y="6782388"/>
            <a:ext cx="13378914" cy="12322165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808" y="4787278"/>
            <a:ext cx="13384170" cy="1995110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808" y="6782388"/>
            <a:ext cx="13384170" cy="12322165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66DB1BD-EA3F-3C52-6DEB-07A57E29A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E7D61-01A1-4A9A-937D-1EBBE09194B8}" type="datetimeFigureOut">
              <a:rPr lang="en-IE"/>
              <a:pPr>
                <a:defRPr/>
              </a:pPr>
              <a:t>03/02/2026</a:t>
            </a:fld>
            <a:endParaRPr lang="en-IE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4CC73C-77FF-3978-5370-8EF2503B6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84AB471F-753F-661E-11F2-B79E3EE5F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1CBDE0-6EB0-4A91-BC9F-C97ED464A5EB}" type="slidenum">
              <a:rPr lang="en-IE" altLang="en-US"/>
              <a:pPr/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3799927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492A1B-B9AA-7937-28D4-872650896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265CA-4588-4B2B-B70A-8A5BCE3E3E9D}" type="datetimeFigureOut">
              <a:rPr lang="en-IE"/>
              <a:pPr>
                <a:defRPr/>
              </a:pPr>
              <a:t>03/02/2026</a:t>
            </a:fld>
            <a:endParaRPr lang="en-IE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3FE81A7-1F6E-33B0-95BB-BCF70E619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159830B-3AB6-D16A-299C-4B5787A15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48F0B9-4EC6-4373-B5AD-0D43D5C18225}" type="slidenum">
              <a:rPr lang="en-IE" altLang="en-US"/>
              <a:pPr/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1581803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1EC363D-BE0F-0EBB-0442-FE95ACE4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AC831-B854-413C-9ADE-28C520771D6F}" type="datetimeFigureOut">
              <a:rPr lang="en-IE"/>
              <a:pPr>
                <a:defRPr/>
              </a:pPr>
              <a:t>03/02/2026</a:t>
            </a:fld>
            <a:endParaRPr lang="en-IE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637D56E-1C48-2DBD-074C-0663AF392C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4C52FBB-DE86-714C-855F-4AEDAE805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1D567-EC41-4E31-B8BB-D2165101F263}" type="slidenum">
              <a:rPr lang="en-IE" altLang="en-US"/>
              <a:pPr/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1311701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000" y="851512"/>
            <a:ext cx="9961903" cy="36238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629" y="851513"/>
            <a:ext cx="16927347" cy="18253041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000" y="4475387"/>
            <a:ext cx="9961903" cy="14629167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D5B3409-6EFB-7461-7F87-2C9D73EA6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150E8-93A1-43D4-98F3-6F3796B6446E}" type="datetimeFigureOut">
              <a:rPr lang="en-IE"/>
              <a:pPr>
                <a:defRPr/>
              </a:pPr>
              <a:t>03/02/2026</a:t>
            </a:fld>
            <a:endParaRPr lang="en-I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ECF8910-7A9C-E063-D17F-CA5F115D8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2E39035-7800-AF59-A332-DA348E18E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80247D-3B2E-4D3D-AFFC-1F628064A25C}" type="slidenum">
              <a:rPr lang="en-IE" altLang="en-US"/>
              <a:pPr/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1776825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087" y="14970760"/>
            <a:ext cx="18167985" cy="1767383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087" y="1910950"/>
            <a:ext cx="18167985" cy="12832080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pPr lvl="0"/>
            <a:endParaRPr lang="en-I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087" y="16738143"/>
            <a:ext cx="18167985" cy="2509977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A931ECB-8B0D-756F-6214-D4F57B369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B31C5-C330-4DB1-9EA7-7F93CAD6336E}" type="datetimeFigureOut">
              <a:rPr lang="en-IE"/>
              <a:pPr>
                <a:defRPr/>
              </a:pPr>
              <a:t>03/02/2026</a:t>
            </a:fld>
            <a:endParaRPr lang="en-I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DAA28A8-7A46-54E9-5C1B-BC769F87A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0E766D6-03DD-9555-BFC8-3BE8A7AC5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DA9E5D-FD77-4ED9-8099-2A462E6603C3}" type="slidenum">
              <a:rPr lang="en-IE" altLang="en-US"/>
              <a:pPr/>
              <a:t>‹#›</a:t>
            </a:fld>
            <a:endParaRPr lang="en-IE" altLang="en-US"/>
          </a:p>
        </p:txBody>
      </p:sp>
    </p:spTree>
    <p:extLst>
      <p:ext uri="{BB962C8B-B14F-4D97-AF65-F5344CB8AC3E}">
        <p14:creationId xmlns:p14="http://schemas.microsoft.com/office/powerpoint/2010/main" val="2337682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FF96301-8178-0C92-DD97-B406D9EB79B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514475" y="857250"/>
            <a:ext cx="27251025" cy="356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IE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ACC9BE6-3F21-9379-9E12-C2CA7E3CF0F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514475" y="4989513"/>
            <a:ext cx="27251025" cy="1411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IE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FDD2F-2E60-C924-F1EC-1F1B3C0B3B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14475" y="19823113"/>
            <a:ext cx="7064375" cy="1138237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 defTabSz="2952323" eaLnBrk="1" fontAlgn="auto" hangingPunct="1">
              <a:spcBef>
                <a:spcPts val="0"/>
              </a:spcBef>
              <a:spcAft>
                <a:spcPts val="0"/>
              </a:spcAft>
              <a:defRPr sz="3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CFE0F0C-BDE5-4BF9-8245-506F6FE6459D}" type="datetimeFigureOut">
              <a:rPr lang="en-IE"/>
              <a:pPr>
                <a:defRPr/>
              </a:pPr>
              <a:t>03/02/2026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2AF9AF-3D07-964D-CBF7-D193C2E567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345738" y="19823113"/>
            <a:ext cx="9588500" cy="1138237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 defTabSz="2952323" eaLnBrk="1" fontAlgn="auto" hangingPunct="1">
              <a:spcBef>
                <a:spcPts val="0"/>
              </a:spcBef>
              <a:spcAft>
                <a:spcPts val="0"/>
              </a:spcAft>
              <a:defRPr sz="3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C6393-2BC2-EF8F-07E3-8F7E8FE8B1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1701125" y="19823113"/>
            <a:ext cx="7064375" cy="1138237"/>
          </a:xfrm>
          <a:prstGeom prst="rect">
            <a:avLst/>
          </a:prstGeom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FD240B0E-4DC2-4305-ABE7-C563DFC7DBFE}" type="slidenum">
              <a:rPr lang="en-IE" altLang="en-US"/>
              <a:pPr/>
              <a:t>‹#›</a:t>
            </a:fld>
            <a:endParaRPr lang="en-IE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13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5725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10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5">
            <a:extLst>
              <a:ext uri="{FF2B5EF4-FFF2-40B4-BE49-F238E27FC236}">
                <a16:creationId xmlns:a16="http://schemas.microsoft.com/office/drawing/2014/main" id="{CECC1EEC-E6EB-2036-D2D5-AE7E84F57904}"/>
              </a:ext>
            </a:extLst>
          </p:cNvPr>
          <p:cNvGrpSpPr>
            <a:grpSpLocks/>
          </p:cNvGrpSpPr>
          <p:nvPr/>
        </p:nvGrpSpPr>
        <p:grpSpPr bwMode="auto">
          <a:xfrm>
            <a:off x="360363" y="360363"/>
            <a:ext cx="29556075" cy="20662899"/>
            <a:chOff x="360363" y="360376"/>
            <a:chExt cx="29555879" cy="20663656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1B78E85C-8581-E196-8DC5-ADBC24E589DE}"/>
                </a:ext>
              </a:extLst>
            </p:cNvPr>
            <p:cNvSpPr/>
            <p:nvPr/>
          </p:nvSpPr>
          <p:spPr bwMode="auto">
            <a:xfrm>
              <a:off x="360363" y="360376"/>
              <a:ext cx="29555879" cy="4716635"/>
            </a:xfrm>
            <a:prstGeom prst="rect">
              <a:avLst/>
            </a:prstGeom>
            <a:solidFill>
              <a:schemeClr val="bg1"/>
            </a:solidFill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80000" tIns="180000" rIns="180000" bIns="180000" anchor="ctr"/>
            <a:lstStyle/>
            <a:p>
              <a:pPr defTabSz="295232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8800" dirty="0">
                  <a:solidFill>
                    <a:schemeClr val="tx1"/>
                  </a:solidFill>
                </a:rPr>
                <a:t>   </a:t>
              </a:r>
              <a:r>
                <a:rPr lang="en-IE" sz="8800" dirty="0">
                  <a:solidFill>
                    <a:schemeClr val="tx1"/>
                  </a:solidFill>
                </a:rPr>
                <a:t>???????????????????????????????????????????????</a:t>
              </a:r>
            </a:p>
            <a:p>
              <a:pPr algn="ctr" defTabSz="295232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dirty="0">
                <a:solidFill>
                  <a:schemeClr val="tx1"/>
                </a:solidFill>
              </a:endParaRPr>
            </a:p>
            <a:p>
              <a:pPr algn="ctr" defTabSz="295232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dirty="0">
                  <a:solidFill>
                    <a:schemeClr val="tx1"/>
                  </a:solidFill>
                </a:rPr>
                <a:t>64</a:t>
              </a:r>
            </a:p>
            <a:p>
              <a:pPr algn="ctr" defTabSz="295232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400" dirty="0">
                <a:solidFill>
                  <a:schemeClr val="tx1"/>
                </a:solidFill>
              </a:endParaRPr>
            </a:p>
            <a:p>
              <a:pPr algn="ctr" defTabSz="295232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>
                  <a:solidFill>
                    <a:schemeClr val="tx1"/>
                  </a:solidFill>
                </a:rPr>
                <a:t>Department of </a:t>
              </a:r>
              <a:r>
                <a:rPr lang="en-US" sz="3600" dirty="0" err="1">
                  <a:solidFill>
                    <a:schemeClr val="tx1"/>
                  </a:solidFill>
                </a:rPr>
                <a:t>Anaesthesia</a:t>
              </a:r>
              <a:r>
                <a:rPr lang="en-US" sz="3600" dirty="0">
                  <a:solidFill>
                    <a:schemeClr val="tx1"/>
                  </a:solidFill>
                </a:rPr>
                <a:t>, University Hospital Galway</a:t>
              </a:r>
              <a:endParaRPr lang="en-IE" sz="4400" i="1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0BF3E2B4-FD95-0CD5-5B12-207E25E833C8}"/>
                </a:ext>
              </a:extLst>
            </p:cNvPr>
            <p:cNvSpPr/>
            <p:nvPr/>
          </p:nvSpPr>
          <p:spPr>
            <a:xfrm>
              <a:off x="360363" y="5256405"/>
              <a:ext cx="9729722" cy="4500727"/>
            </a:xfrm>
            <a:prstGeom prst="rect">
              <a:avLst/>
            </a:prstGeom>
            <a:solidFill>
              <a:schemeClr val="bg1">
                <a:alpha val="98000"/>
              </a:schemeClr>
            </a:solidFill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0" tIns="180000" rIns="180000" bIns="180000"/>
            <a:lstStyle/>
            <a:p>
              <a:pPr defTabSz="295232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IE" sz="3700" b="1" dirty="0">
                  <a:solidFill>
                    <a:schemeClr val="tx1"/>
                  </a:solidFill>
                </a:rPr>
                <a:t>Introduction</a:t>
              </a:r>
            </a:p>
            <a:p>
              <a:pPr defTabSz="295232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3600" dirty="0">
                  <a:solidFill>
                    <a:schemeClr val="tx1"/>
                  </a:solidFill>
                </a:rPr>
                <a:t>"Lorem ipsum </a:t>
              </a:r>
              <a:r>
                <a:rPr lang="en-GB" sz="3600" dirty="0" err="1">
                  <a:solidFill>
                    <a:schemeClr val="tx1"/>
                  </a:solidFill>
                </a:rPr>
                <a:t>dolor</a:t>
              </a:r>
              <a:r>
                <a:rPr lang="en-GB" sz="3600" dirty="0">
                  <a:solidFill>
                    <a:schemeClr val="tx1"/>
                  </a:solidFill>
                </a:rPr>
                <a:t> sit </a:t>
              </a:r>
              <a:r>
                <a:rPr lang="en-GB" sz="3600" dirty="0" err="1">
                  <a:solidFill>
                    <a:schemeClr val="tx1"/>
                  </a:solidFill>
                </a:rPr>
                <a:t>amet</a:t>
              </a:r>
              <a:r>
                <a:rPr lang="en-GB" sz="3600" dirty="0">
                  <a:solidFill>
                    <a:schemeClr val="tx1"/>
                  </a:solidFill>
                </a:rPr>
                <a:t>, </a:t>
              </a:r>
              <a:r>
                <a:rPr lang="en-GB" sz="3600" dirty="0" err="1">
                  <a:solidFill>
                    <a:schemeClr val="tx1"/>
                  </a:solidFill>
                </a:rPr>
                <a:t>consectetur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adipiscing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elit</a:t>
              </a:r>
              <a:r>
                <a:rPr lang="en-GB" sz="3600" dirty="0">
                  <a:solidFill>
                    <a:schemeClr val="tx1"/>
                  </a:solidFill>
                </a:rPr>
                <a:t>, </a:t>
              </a:r>
              <a:r>
                <a:rPr lang="en-GB" sz="3600" dirty="0" err="1">
                  <a:solidFill>
                    <a:schemeClr val="tx1"/>
                  </a:solidFill>
                </a:rPr>
                <a:t>sed</a:t>
              </a:r>
              <a:r>
                <a:rPr lang="en-GB" sz="3600" dirty="0">
                  <a:solidFill>
                    <a:schemeClr val="tx1"/>
                  </a:solidFill>
                </a:rPr>
                <a:t> do </a:t>
              </a:r>
              <a:r>
                <a:rPr lang="en-GB" sz="3600" dirty="0" err="1">
                  <a:solidFill>
                    <a:schemeClr val="tx1"/>
                  </a:solidFill>
                </a:rPr>
                <a:t>eiusmod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tempor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incididunt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ut</a:t>
              </a:r>
              <a:r>
                <a:rPr lang="en-GB" sz="3600" dirty="0">
                  <a:solidFill>
                    <a:schemeClr val="tx1"/>
                  </a:solidFill>
                </a:rPr>
                <a:t> labore et dolore magna </a:t>
              </a:r>
              <a:r>
                <a:rPr lang="en-GB" sz="3600" dirty="0" err="1">
                  <a:solidFill>
                    <a:schemeClr val="tx1"/>
                  </a:solidFill>
                </a:rPr>
                <a:t>aliqua</a:t>
              </a:r>
              <a:r>
                <a:rPr lang="en-GB" sz="3600" dirty="0">
                  <a:solidFill>
                    <a:schemeClr val="tx1"/>
                  </a:solidFill>
                </a:rPr>
                <a:t>. Ut </a:t>
              </a:r>
              <a:r>
                <a:rPr lang="en-GB" sz="3600" dirty="0" err="1">
                  <a:solidFill>
                    <a:schemeClr val="tx1"/>
                  </a:solidFill>
                </a:rPr>
                <a:t>enim</a:t>
              </a:r>
              <a:r>
                <a:rPr lang="en-GB" sz="3600" dirty="0">
                  <a:solidFill>
                    <a:schemeClr val="tx1"/>
                  </a:solidFill>
                </a:rPr>
                <a:t> ad minim </a:t>
              </a:r>
              <a:r>
                <a:rPr lang="en-GB" sz="3600" dirty="0" err="1">
                  <a:solidFill>
                    <a:schemeClr val="tx1"/>
                  </a:solidFill>
                </a:rPr>
                <a:t>veniam</a:t>
              </a:r>
              <a:r>
                <a:rPr lang="en-GB" sz="3600" dirty="0">
                  <a:solidFill>
                    <a:schemeClr val="tx1"/>
                  </a:solidFill>
                </a:rPr>
                <a:t>, </a:t>
              </a:r>
              <a:r>
                <a:rPr lang="en-GB" sz="3600" dirty="0" err="1">
                  <a:solidFill>
                    <a:schemeClr val="tx1"/>
                  </a:solidFill>
                </a:rPr>
                <a:t>quis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nostrud</a:t>
              </a:r>
              <a:r>
                <a:rPr lang="en-GB" sz="3600" dirty="0">
                  <a:solidFill>
                    <a:schemeClr val="tx1"/>
                  </a:solidFill>
                </a:rPr>
                <a:t> exercitation </a:t>
              </a:r>
              <a:r>
                <a:rPr lang="en-GB" sz="3600" dirty="0" err="1">
                  <a:solidFill>
                    <a:schemeClr val="tx1"/>
                  </a:solidFill>
                </a:rPr>
                <a:t>ullamco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laboris</a:t>
              </a:r>
              <a:r>
                <a:rPr lang="en-GB" sz="3600" dirty="0">
                  <a:solidFill>
                    <a:schemeClr val="tx1"/>
                  </a:solidFill>
                </a:rPr>
                <a:t> nisi </a:t>
              </a:r>
              <a:r>
                <a:rPr lang="en-GB" sz="3600" dirty="0" err="1">
                  <a:solidFill>
                    <a:schemeClr val="tx1"/>
                  </a:solidFill>
                </a:rPr>
                <a:t>ut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aliquip</a:t>
              </a:r>
              <a:r>
                <a:rPr lang="en-GB" sz="3600" dirty="0">
                  <a:solidFill>
                    <a:schemeClr val="tx1"/>
                  </a:solidFill>
                </a:rPr>
                <a:t> ex </a:t>
              </a:r>
              <a:r>
                <a:rPr lang="en-GB" sz="3600" dirty="0" err="1">
                  <a:solidFill>
                    <a:schemeClr val="tx1"/>
                  </a:solidFill>
                </a:rPr>
                <a:t>ea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commodo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consequat</a:t>
              </a:r>
              <a:r>
                <a:rPr lang="en-GB" sz="3600" dirty="0">
                  <a:solidFill>
                    <a:schemeClr val="tx1"/>
                  </a:solidFill>
                </a:rPr>
                <a:t>. Duis </a:t>
              </a:r>
              <a:r>
                <a:rPr lang="en-GB" sz="3600" dirty="0" err="1">
                  <a:solidFill>
                    <a:schemeClr val="tx1"/>
                  </a:solidFill>
                </a:rPr>
                <a:t>aute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irure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dolor</a:t>
              </a:r>
              <a:r>
                <a:rPr lang="en-GB" sz="3600" dirty="0">
                  <a:solidFill>
                    <a:schemeClr val="tx1"/>
                  </a:solidFill>
                </a:rPr>
                <a:t> in</a:t>
              </a:r>
              <a:endParaRPr lang="en-IE" sz="3700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9E19F98-7D52-7421-A5D5-57360F56BD3F}"/>
                </a:ext>
              </a:extLst>
            </p:cNvPr>
            <p:cNvSpPr/>
            <p:nvPr/>
          </p:nvSpPr>
          <p:spPr>
            <a:xfrm>
              <a:off x="10098022" y="5256405"/>
              <a:ext cx="9731310" cy="15767627"/>
            </a:xfrm>
            <a:prstGeom prst="rect">
              <a:avLst/>
            </a:prstGeom>
            <a:solidFill>
              <a:schemeClr val="bg1">
                <a:alpha val="98000"/>
              </a:schemeClr>
            </a:solidFill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0" tIns="180000" rIns="180000" bIns="180000"/>
            <a:lstStyle/>
            <a:p>
              <a:pPr defTabSz="295232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3600" dirty="0">
                  <a:solidFill>
                    <a:schemeClr val="tx1"/>
                  </a:solidFill>
                </a:rPr>
                <a:t>"Lorem ipsum </a:t>
              </a:r>
              <a:r>
                <a:rPr lang="en-GB" sz="3600" dirty="0" err="1">
                  <a:solidFill>
                    <a:schemeClr val="tx1"/>
                  </a:solidFill>
                </a:rPr>
                <a:t>dolor</a:t>
              </a:r>
              <a:r>
                <a:rPr lang="en-GB" sz="3600" dirty="0">
                  <a:solidFill>
                    <a:schemeClr val="tx1"/>
                  </a:solidFill>
                </a:rPr>
                <a:t> sit </a:t>
              </a:r>
              <a:r>
                <a:rPr lang="en-GB" sz="3600" dirty="0" err="1">
                  <a:solidFill>
                    <a:schemeClr val="tx1"/>
                  </a:solidFill>
                </a:rPr>
                <a:t>amet</a:t>
              </a:r>
              <a:r>
                <a:rPr lang="en-GB" sz="3600" dirty="0">
                  <a:solidFill>
                    <a:schemeClr val="tx1"/>
                  </a:solidFill>
                </a:rPr>
                <a:t>, </a:t>
              </a:r>
              <a:r>
                <a:rPr lang="en-GB" sz="3600" dirty="0" err="1">
                  <a:solidFill>
                    <a:schemeClr val="tx1"/>
                  </a:solidFill>
                </a:rPr>
                <a:t>consectetur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adipiscing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elit</a:t>
              </a:r>
              <a:r>
                <a:rPr lang="en-GB" sz="3600" dirty="0">
                  <a:solidFill>
                    <a:schemeClr val="tx1"/>
                  </a:solidFill>
                </a:rPr>
                <a:t>, </a:t>
              </a:r>
              <a:r>
                <a:rPr lang="en-GB" sz="3600" dirty="0" err="1">
                  <a:solidFill>
                    <a:schemeClr val="tx1"/>
                  </a:solidFill>
                </a:rPr>
                <a:t>sed</a:t>
              </a:r>
              <a:r>
                <a:rPr lang="en-GB" sz="3600" dirty="0">
                  <a:solidFill>
                    <a:schemeClr val="tx1"/>
                  </a:solidFill>
                </a:rPr>
                <a:t> do </a:t>
              </a:r>
              <a:r>
                <a:rPr lang="en-GB" sz="3600" dirty="0" err="1">
                  <a:solidFill>
                    <a:schemeClr val="tx1"/>
                  </a:solidFill>
                </a:rPr>
                <a:t>eiusmod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tempor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incididunt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ut</a:t>
              </a:r>
              <a:r>
                <a:rPr lang="en-GB" sz="3600" dirty="0">
                  <a:solidFill>
                    <a:schemeClr val="tx1"/>
                  </a:solidFill>
                </a:rPr>
                <a:t> labore et dolore magna </a:t>
              </a:r>
              <a:r>
                <a:rPr lang="en-GB" sz="3600" dirty="0" err="1">
                  <a:solidFill>
                    <a:schemeClr val="tx1"/>
                  </a:solidFill>
                </a:rPr>
                <a:t>aliqua</a:t>
              </a:r>
              <a:r>
                <a:rPr lang="en-GB" sz="3600" dirty="0">
                  <a:solidFill>
                    <a:schemeClr val="tx1"/>
                  </a:solidFill>
                </a:rPr>
                <a:t>. Ut </a:t>
              </a:r>
              <a:r>
                <a:rPr lang="en-GB" sz="3600" dirty="0" err="1">
                  <a:solidFill>
                    <a:schemeClr val="tx1"/>
                  </a:solidFill>
                </a:rPr>
                <a:t>enim</a:t>
              </a:r>
              <a:r>
                <a:rPr lang="en-GB" sz="3600" dirty="0">
                  <a:solidFill>
                    <a:schemeClr val="tx1"/>
                  </a:solidFill>
                </a:rPr>
                <a:t> ad minim </a:t>
              </a:r>
              <a:r>
                <a:rPr lang="en-GB" sz="3600" dirty="0" err="1">
                  <a:solidFill>
                    <a:schemeClr val="tx1"/>
                  </a:solidFill>
                </a:rPr>
                <a:t>veniam</a:t>
              </a:r>
              <a:r>
                <a:rPr lang="en-GB" sz="3600" dirty="0">
                  <a:solidFill>
                    <a:schemeClr val="tx1"/>
                  </a:solidFill>
                </a:rPr>
                <a:t>, </a:t>
              </a:r>
              <a:r>
                <a:rPr lang="en-GB" sz="3600" dirty="0" err="1">
                  <a:solidFill>
                    <a:schemeClr val="tx1"/>
                  </a:solidFill>
                </a:rPr>
                <a:t>quis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nostrud</a:t>
              </a:r>
              <a:r>
                <a:rPr lang="en-GB" sz="3600" dirty="0">
                  <a:solidFill>
                    <a:schemeClr val="tx1"/>
                  </a:solidFill>
                </a:rPr>
                <a:t> exercitation </a:t>
              </a:r>
              <a:r>
                <a:rPr lang="en-GB" sz="3600" dirty="0" err="1">
                  <a:solidFill>
                    <a:schemeClr val="tx1"/>
                  </a:solidFill>
                </a:rPr>
                <a:t>ullamco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laboris</a:t>
              </a:r>
              <a:r>
                <a:rPr lang="en-GB" sz="3600" dirty="0">
                  <a:solidFill>
                    <a:schemeClr val="tx1"/>
                  </a:solidFill>
                </a:rPr>
                <a:t> nisi </a:t>
              </a:r>
              <a:r>
                <a:rPr lang="en-GB" sz="3600" dirty="0" err="1">
                  <a:solidFill>
                    <a:schemeClr val="tx1"/>
                  </a:solidFill>
                </a:rPr>
                <a:t>ut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aliquip</a:t>
              </a:r>
              <a:r>
                <a:rPr lang="en-GB" sz="3600" dirty="0">
                  <a:solidFill>
                    <a:schemeClr val="tx1"/>
                  </a:solidFill>
                </a:rPr>
                <a:t> ex </a:t>
              </a:r>
              <a:r>
                <a:rPr lang="en-GB" sz="3600" dirty="0" err="1">
                  <a:solidFill>
                    <a:schemeClr val="tx1"/>
                  </a:solidFill>
                </a:rPr>
                <a:t>ea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commodo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consequat</a:t>
              </a:r>
              <a:r>
                <a:rPr lang="en-GB" sz="3600" dirty="0">
                  <a:solidFill>
                    <a:schemeClr val="tx1"/>
                  </a:solidFill>
                </a:rPr>
                <a:t>. Duis </a:t>
              </a:r>
              <a:r>
                <a:rPr lang="en-GB" sz="3600" dirty="0" err="1">
                  <a:solidFill>
                    <a:schemeClr val="tx1"/>
                  </a:solidFill>
                </a:rPr>
                <a:t>aute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irure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dolor</a:t>
              </a:r>
              <a:r>
                <a:rPr lang="en-GB" sz="3600" dirty="0">
                  <a:solidFill>
                    <a:schemeClr val="tx1"/>
                  </a:solidFill>
                </a:rPr>
                <a:t> in</a:t>
              </a:r>
              <a:endParaRPr lang="en-IE" sz="3600" dirty="0">
                <a:solidFill>
                  <a:schemeClr val="tx1"/>
                </a:solidFill>
              </a:endParaRPr>
            </a:p>
            <a:p>
              <a:pPr defTabSz="295232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 sz="3700" dirty="0">
                <a:solidFill>
                  <a:schemeClr val="tx1"/>
                </a:solidFill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A33C7D9-20A3-805B-6262-A8863C091704}"/>
                </a:ext>
              </a:extLst>
            </p:cNvPr>
            <p:cNvSpPr/>
            <p:nvPr/>
          </p:nvSpPr>
          <p:spPr>
            <a:xfrm>
              <a:off x="20181756" y="5256405"/>
              <a:ext cx="9731310" cy="10117507"/>
            </a:xfrm>
            <a:prstGeom prst="rect">
              <a:avLst/>
            </a:prstGeom>
            <a:solidFill>
              <a:schemeClr val="bg1">
                <a:alpha val="98000"/>
              </a:schemeClr>
            </a:solidFill>
            <a:ln w="635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0" tIns="180000" rIns="180000" bIns="180000"/>
            <a:lstStyle/>
            <a:p>
              <a:pPr defTabSz="295232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IE" sz="3700" b="1" dirty="0">
                  <a:solidFill>
                    <a:schemeClr val="tx1"/>
                  </a:solidFill>
                </a:rPr>
                <a:t>Discussion</a:t>
              </a:r>
            </a:p>
            <a:p>
              <a:pPr defTabSz="295232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3600" dirty="0">
                  <a:solidFill>
                    <a:schemeClr val="tx1"/>
                  </a:solidFill>
                </a:rPr>
                <a:t>"Lorem ipsum </a:t>
              </a:r>
              <a:r>
                <a:rPr lang="en-GB" sz="3600" dirty="0" err="1">
                  <a:solidFill>
                    <a:schemeClr val="tx1"/>
                  </a:solidFill>
                </a:rPr>
                <a:t>dolor</a:t>
              </a:r>
              <a:r>
                <a:rPr lang="en-GB" sz="3600" dirty="0">
                  <a:solidFill>
                    <a:schemeClr val="tx1"/>
                  </a:solidFill>
                </a:rPr>
                <a:t> sit </a:t>
              </a:r>
              <a:r>
                <a:rPr lang="en-GB" sz="3600" dirty="0" err="1">
                  <a:solidFill>
                    <a:schemeClr val="tx1"/>
                  </a:solidFill>
                </a:rPr>
                <a:t>amet</a:t>
              </a:r>
              <a:r>
                <a:rPr lang="en-GB" sz="3600" dirty="0">
                  <a:solidFill>
                    <a:schemeClr val="tx1"/>
                  </a:solidFill>
                </a:rPr>
                <a:t>, </a:t>
              </a:r>
              <a:r>
                <a:rPr lang="en-GB" sz="3600" dirty="0" err="1">
                  <a:solidFill>
                    <a:schemeClr val="tx1"/>
                  </a:solidFill>
                </a:rPr>
                <a:t>consectetur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adipiscing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elit</a:t>
              </a:r>
              <a:r>
                <a:rPr lang="en-GB" sz="3600" dirty="0">
                  <a:solidFill>
                    <a:schemeClr val="tx1"/>
                  </a:solidFill>
                </a:rPr>
                <a:t>, </a:t>
              </a:r>
              <a:r>
                <a:rPr lang="en-GB" sz="3600" dirty="0" err="1">
                  <a:solidFill>
                    <a:schemeClr val="tx1"/>
                  </a:solidFill>
                </a:rPr>
                <a:t>sed</a:t>
              </a:r>
              <a:r>
                <a:rPr lang="en-GB" sz="3600" dirty="0">
                  <a:solidFill>
                    <a:schemeClr val="tx1"/>
                  </a:solidFill>
                </a:rPr>
                <a:t> do </a:t>
              </a:r>
              <a:r>
                <a:rPr lang="en-GB" sz="3600" dirty="0" err="1">
                  <a:solidFill>
                    <a:schemeClr val="tx1"/>
                  </a:solidFill>
                </a:rPr>
                <a:t>eiusmod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tempor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incididunt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ut</a:t>
              </a:r>
              <a:r>
                <a:rPr lang="en-GB" sz="3600" dirty="0">
                  <a:solidFill>
                    <a:schemeClr val="tx1"/>
                  </a:solidFill>
                </a:rPr>
                <a:t> labore et dolore magna </a:t>
              </a:r>
              <a:r>
                <a:rPr lang="en-GB" sz="3600" dirty="0" err="1">
                  <a:solidFill>
                    <a:schemeClr val="tx1"/>
                  </a:solidFill>
                </a:rPr>
                <a:t>aliqua</a:t>
              </a:r>
              <a:r>
                <a:rPr lang="en-GB" sz="3600" dirty="0">
                  <a:solidFill>
                    <a:schemeClr val="tx1"/>
                  </a:solidFill>
                </a:rPr>
                <a:t>. Ut </a:t>
              </a:r>
              <a:r>
                <a:rPr lang="en-GB" sz="3600" dirty="0" err="1">
                  <a:solidFill>
                    <a:schemeClr val="tx1"/>
                  </a:solidFill>
                </a:rPr>
                <a:t>enim</a:t>
              </a:r>
              <a:r>
                <a:rPr lang="en-GB" sz="3600" dirty="0">
                  <a:solidFill>
                    <a:schemeClr val="tx1"/>
                  </a:solidFill>
                </a:rPr>
                <a:t> ad minim </a:t>
              </a:r>
              <a:r>
                <a:rPr lang="en-GB" sz="3600" dirty="0" err="1">
                  <a:solidFill>
                    <a:schemeClr val="tx1"/>
                  </a:solidFill>
                </a:rPr>
                <a:t>veniam</a:t>
              </a:r>
              <a:r>
                <a:rPr lang="en-GB" sz="3600" dirty="0">
                  <a:solidFill>
                    <a:schemeClr val="tx1"/>
                  </a:solidFill>
                </a:rPr>
                <a:t>, </a:t>
              </a:r>
              <a:r>
                <a:rPr lang="en-GB" sz="3600" dirty="0" err="1">
                  <a:solidFill>
                    <a:schemeClr val="tx1"/>
                  </a:solidFill>
                </a:rPr>
                <a:t>quis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nostrud</a:t>
              </a:r>
              <a:r>
                <a:rPr lang="en-GB" sz="3600" dirty="0">
                  <a:solidFill>
                    <a:schemeClr val="tx1"/>
                  </a:solidFill>
                </a:rPr>
                <a:t> exercitation </a:t>
              </a:r>
              <a:r>
                <a:rPr lang="en-GB" sz="3600" dirty="0" err="1">
                  <a:solidFill>
                    <a:schemeClr val="tx1"/>
                  </a:solidFill>
                </a:rPr>
                <a:t>ullamco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laboris</a:t>
              </a:r>
              <a:r>
                <a:rPr lang="en-GB" sz="3600" dirty="0">
                  <a:solidFill>
                    <a:schemeClr val="tx1"/>
                  </a:solidFill>
                </a:rPr>
                <a:t> nisi </a:t>
              </a:r>
              <a:r>
                <a:rPr lang="en-GB" sz="3600" dirty="0" err="1">
                  <a:solidFill>
                    <a:schemeClr val="tx1"/>
                  </a:solidFill>
                </a:rPr>
                <a:t>ut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aliquip</a:t>
              </a:r>
              <a:r>
                <a:rPr lang="en-GB" sz="3600" dirty="0">
                  <a:solidFill>
                    <a:schemeClr val="tx1"/>
                  </a:solidFill>
                </a:rPr>
                <a:t> ex </a:t>
              </a:r>
              <a:r>
                <a:rPr lang="en-GB" sz="3600" dirty="0" err="1">
                  <a:solidFill>
                    <a:schemeClr val="tx1"/>
                  </a:solidFill>
                </a:rPr>
                <a:t>ea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commodo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consequat</a:t>
              </a:r>
              <a:r>
                <a:rPr lang="en-GB" sz="3600" dirty="0">
                  <a:solidFill>
                    <a:schemeClr val="tx1"/>
                  </a:solidFill>
                </a:rPr>
                <a:t>. Duis </a:t>
              </a:r>
              <a:r>
                <a:rPr lang="en-GB" sz="3600" dirty="0" err="1">
                  <a:solidFill>
                    <a:schemeClr val="tx1"/>
                  </a:solidFill>
                </a:rPr>
                <a:t>aute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irure</a:t>
              </a:r>
              <a:r>
                <a:rPr lang="en-GB" sz="3600" dirty="0">
                  <a:solidFill>
                    <a:schemeClr val="tx1"/>
                  </a:solidFill>
                </a:rPr>
                <a:t> </a:t>
              </a:r>
              <a:r>
                <a:rPr lang="en-GB" sz="3600" dirty="0" err="1">
                  <a:solidFill>
                    <a:schemeClr val="tx1"/>
                  </a:solidFill>
                </a:rPr>
                <a:t>dolor</a:t>
              </a:r>
              <a:r>
                <a:rPr lang="en-GB" sz="3600" dirty="0">
                  <a:solidFill>
                    <a:schemeClr val="tx1"/>
                  </a:solidFill>
                </a:rPr>
                <a:t> in</a:t>
              </a:r>
              <a:endParaRPr lang="en-IE" sz="3600" dirty="0">
                <a:solidFill>
                  <a:schemeClr val="tx1"/>
                </a:solidFill>
              </a:endParaRPr>
            </a:p>
            <a:p>
              <a:pPr defTabSz="2952323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IE" sz="3700" dirty="0">
                <a:solidFill>
                  <a:schemeClr val="tx1"/>
                </a:solidFill>
              </a:endParaRPr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AF0C899F-C70E-5349-8674-D85C1E9739AE}"/>
              </a:ext>
            </a:extLst>
          </p:cNvPr>
          <p:cNvSpPr/>
          <p:nvPr/>
        </p:nvSpPr>
        <p:spPr>
          <a:xfrm>
            <a:off x="360363" y="9936163"/>
            <a:ext cx="9729787" cy="7813675"/>
          </a:xfrm>
          <a:prstGeom prst="rect">
            <a:avLst/>
          </a:prstGeom>
          <a:solidFill>
            <a:schemeClr val="bg1">
              <a:alpha val="98000"/>
            </a:schemeClr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80000" rIns="180000" bIns="180000"/>
          <a:lstStyle/>
          <a:p>
            <a:pPr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IE" sz="3700" b="1" dirty="0">
                <a:solidFill>
                  <a:schemeClr val="tx1"/>
                </a:solidFill>
              </a:rPr>
              <a:t>Method</a:t>
            </a:r>
          </a:p>
          <a:p>
            <a:pPr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dirty="0">
                <a:solidFill>
                  <a:schemeClr val="tx1"/>
                </a:solidFill>
              </a:rPr>
              <a:t>"Lorem ipsum </a:t>
            </a:r>
            <a:r>
              <a:rPr lang="en-GB" sz="3600" dirty="0" err="1">
                <a:solidFill>
                  <a:schemeClr val="tx1"/>
                </a:solidFill>
              </a:rPr>
              <a:t>dolor</a:t>
            </a:r>
            <a:r>
              <a:rPr lang="en-GB" sz="3600" dirty="0">
                <a:solidFill>
                  <a:schemeClr val="tx1"/>
                </a:solidFill>
              </a:rPr>
              <a:t> sit </a:t>
            </a:r>
            <a:r>
              <a:rPr lang="en-GB" sz="3600" dirty="0" err="1">
                <a:solidFill>
                  <a:schemeClr val="tx1"/>
                </a:solidFill>
              </a:rPr>
              <a:t>amet</a:t>
            </a:r>
            <a:r>
              <a:rPr lang="en-GB" sz="3600" dirty="0">
                <a:solidFill>
                  <a:schemeClr val="tx1"/>
                </a:solidFill>
              </a:rPr>
              <a:t>, </a:t>
            </a:r>
            <a:r>
              <a:rPr lang="en-GB" sz="3600" dirty="0" err="1">
                <a:solidFill>
                  <a:schemeClr val="tx1"/>
                </a:solidFill>
              </a:rPr>
              <a:t>consectetur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adipiscing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elit</a:t>
            </a:r>
            <a:r>
              <a:rPr lang="en-GB" sz="3600" dirty="0">
                <a:solidFill>
                  <a:schemeClr val="tx1"/>
                </a:solidFill>
              </a:rPr>
              <a:t>, </a:t>
            </a:r>
            <a:r>
              <a:rPr lang="en-GB" sz="3600" dirty="0" err="1">
                <a:solidFill>
                  <a:schemeClr val="tx1"/>
                </a:solidFill>
              </a:rPr>
              <a:t>sed</a:t>
            </a:r>
            <a:r>
              <a:rPr lang="en-GB" sz="3600" dirty="0">
                <a:solidFill>
                  <a:schemeClr val="tx1"/>
                </a:solidFill>
              </a:rPr>
              <a:t> do </a:t>
            </a:r>
            <a:r>
              <a:rPr lang="en-GB" sz="3600" dirty="0" err="1">
                <a:solidFill>
                  <a:schemeClr val="tx1"/>
                </a:solidFill>
              </a:rPr>
              <a:t>eiusmod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tempor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incididunt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ut</a:t>
            </a:r>
            <a:r>
              <a:rPr lang="en-GB" sz="3600" dirty="0">
                <a:solidFill>
                  <a:schemeClr val="tx1"/>
                </a:solidFill>
              </a:rPr>
              <a:t> labore et dolore magna </a:t>
            </a:r>
            <a:r>
              <a:rPr lang="en-GB" sz="3600" dirty="0" err="1">
                <a:solidFill>
                  <a:schemeClr val="tx1"/>
                </a:solidFill>
              </a:rPr>
              <a:t>aliqua</a:t>
            </a:r>
            <a:r>
              <a:rPr lang="en-GB" sz="3600" dirty="0">
                <a:solidFill>
                  <a:schemeClr val="tx1"/>
                </a:solidFill>
              </a:rPr>
              <a:t>. Ut </a:t>
            </a:r>
            <a:r>
              <a:rPr lang="en-GB" sz="3600" dirty="0" err="1">
                <a:solidFill>
                  <a:schemeClr val="tx1"/>
                </a:solidFill>
              </a:rPr>
              <a:t>enim</a:t>
            </a:r>
            <a:r>
              <a:rPr lang="en-GB" sz="3600" dirty="0">
                <a:solidFill>
                  <a:schemeClr val="tx1"/>
                </a:solidFill>
              </a:rPr>
              <a:t> ad minim </a:t>
            </a:r>
            <a:r>
              <a:rPr lang="en-GB" sz="3600" dirty="0" err="1">
                <a:solidFill>
                  <a:schemeClr val="tx1"/>
                </a:solidFill>
              </a:rPr>
              <a:t>veniam</a:t>
            </a:r>
            <a:r>
              <a:rPr lang="en-GB" sz="3600" dirty="0">
                <a:solidFill>
                  <a:schemeClr val="tx1"/>
                </a:solidFill>
              </a:rPr>
              <a:t>, </a:t>
            </a:r>
            <a:r>
              <a:rPr lang="en-GB" sz="3600" dirty="0" err="1">
                <a:solidFill>
                  <a:schemeClr val="tx1"/>
                </a:solidFill>
              </a:rPr>
              <a:t>quis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nostrud</a:t>
            </a:r>
            <a:r>
              <a:rPr lang="en-GB" sz="3600" dirty="0">
                <a:solidFill>
                  <a:schemeClr val="tx1"/>
                </a:solidFill>
              </a:rPr>
              <a:t> exercitation </a:t>
            </a:r>
            <a:r>
              <a:rPr lang="en-GB" sz="3600" dirty="0" err="1">
                <a:solidFill>
                  <a:schemeClr val="tx1"/>
                </a:solidFill>
              </a:rPr>
              <a:t>ullamco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laboris</a:t>
            </a:r>
            <a:r>
              <a:rPr lang="en-GB" sz="3600" dirty="0">
                <a:solidFill>
                  <a:schemeClr val="tx1"/>
                </a:solidFill>
              </a:rPr>
              <a:t> nisi </a:t>
            </a:r>
            <a:r>
              <a:rPr lang="en-GB" sz="3600" dirty="0" err="1">
                <a:solidFill>
                  <a:schemeClr val="tx1"/>
                </a:solidFill>
              </a:rPr>
              <a:t>ut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aliquip</a:t>
            </a:r>
            <a:r>
              <a:rPr lang="en-GB" sz="3600" dirty="0">
                <a:solidFill>
                  <a:schemeClr val="tx1"/>
                </a:solidFill>
              </a:rPr>
              <a:t> ex </a:t>
            </a:r>
            <a:r>
              <a:rPr lang="en-GB" sz="3600" dirty="0" err="1">
                <a:solidFill>
                  <a:schemeClr val="tx1"/>
                </a:solidFill>
              </a:rPr>
              <a:t>ea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commodo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consequat</a:t>
            </a:r>
            <a:r>
              <a:rPr lang="en-GB" sz="3600" dirty="0">
                <a:solidFill>
                  <a:schemeClr val="tx1"/>
                </a:solidFill>
              </a:rPr>
              <a:t>. Duis </a:t>
            </a:r>
            <a:r>
              <a:rPr lang="en-GB" sz="3600" dirty="0" err="1">
                <a:solidFill>
                  <a:schemeClr val="tx1"/>
                </a:solidFill>
              </a:rPr>
              <a:t>aute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irure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dolor</a:t>
            </a:r>
            <a:r>
              <a:rPr lang="en-GB" sz="3600" dirty="0">
                <a:solidFill>
                  <a:schemeClr val="tx1"/>
                </a:solidFill>
              </a:rPr>
              <a:t> in</a:t>
            </a:r>
            <a:endParaRPr lang="en-IE" sz="3600" dirty="0">
              <a:solidFill>
                <a:schemeClr val="tx1"/>
              </a:solidFill>
            </a:endParaRPr>
          </a:p>
          <a:p>
            <a:pPr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E" sz="3700" dirty="0">
              <a:solidFill>
                <a:schemeClr val="tx1"/>
              </a:solidFill>
            </a:endParaRPr>
          </a:p>
        </p:txBody>
      </p:sp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630D2738-49CA-DA0C-52E6-45716B8E8155}"/>
              </a:ext>
            </a:extLst>
          </p:cNvPr>
          <p:cNvGraphicFramePr>
            <a:graphicFrameLocks noGrp="1"/>
          </p:cNvGraphicFramePr>
          <p:nvPr/>
        </p:nvGraphicFramePr>
        <p:xfrm>
          <a:off x="10675938" y="16338550"/>
          <a:ext cx="9072561" cy="3803651"/>
        </p:xfrm>
        <a:graphic>
          <a:graphicData uri="http://schemas.openxmlformats.org/drawingml/2006/table">
            <a:tbl>
              <a:tblPr/>
              <a:tblGrid>
                <a:gridCol w="3023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46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3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3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2222</a:t>
                      </a:r>
                      <a:endParaRPr lang="en-IE" sz="3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3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5300</a:t>
                      </a:r>
                      <a:endParaRPr lang="en-IE" sz="3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3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5999</a:t>
                      </a:r>
                      <a:endParaRPr lang="en-IE" sz="3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3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3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221</a:t>
                      </a:r>
                      <a:endParaRPr lang="en-IE" sz="3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3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4444</a:t>
                      </a:r>
                      <a:endParaRPr lang="en-IE" sz="3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3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222</a:t>
                      </a:r>
                      <a:endParaRPr lang="en-IE" sz="3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33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3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5555</a:t>
                      </a:r>
                      <a:endParaRPr lang="en-IE" sz="3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3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7777</a:t>
                      </a:r>
                      <a:endParaRPr lang="en-IE" sz="3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3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555</a:t>
                      </a:r>
                      <a:endParaRPr lang="en-IE" sz="3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33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3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7222</a:t>
                      </a:r>
                      <a:endParaRPr lang="en-IE" sz="3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3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*22</a:t>
                      </a:r>
                      <a:endParaRPr lang="en-IE" sz="3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3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3333</a:t>
                      </a:r>
                      <a:endParaRPr lang="en-IE" sz="3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33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3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2520</a:t>
                      </a:r>
                      <a:endParaRPr lang="en-IE" sz="3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3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20699</a:t>
                      </a:r>
                      <a:endParaRPr lang="en-IE" sz="3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31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77  0  008</a:t>
                      </a:r>
                      <a:endParaRPr lang="en-IE" sz="3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867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3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110101</a:t>
                      </a:r>
                      <a:endParaRPr lang="en-IE" sz="3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lnL>
                      <a:noFill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3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22555</a:t>
                      </a:r>
                      <a:endParaRPr lang="en-IE" sz="3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E" sz="31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specific number from every phone</a:t>
                      </a:r>
                      <a:endParaRPr lang="en-IE" sz="3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103" name="Rectangle 24">
            <a:extLst>
              <a:ext uri="{FF2B5EF4-FFF2-40B4-BE49-F238E27FC236}">
                <a16:creationId xmlns:a16="http://schemas.microsoft.com/office/drawing/2014/main" id="{2AC2EEC7-2436-BDBE-E786-1C4CB2B0A2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47375" y="20126325"/>
            <a:ext cx="6408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2951163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2951163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2951163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2951163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IE" altLang="en-US" sz="2000" b="1">
                <a:latin typeface="Calibri" panose="020F0502020204030204" pitchFamily="34" charset="0"/>
              </a:rPr>
              <a:t>Table 1: Cardiac arrest call numbers in operation in Ireland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0EA8445-277D-A96B-662A-47E7EBC33EB8}"/>
              </a:ext>
            </a:extLst>
          </p:cNvPr>
          <p:cNvSpPr/>
          <p:nvPr/>
        </p:nvSpPr>
        <p:spPr>
          <a:xfrm>
            <a:off x="360363" y="17930813"/>
            <a:ext cx="9729787" cy="3097212"/>
          </a:xfrm>
          <a:prstGeom prst="rect">
            <a:avLst/>
          </a:prstGeom>
          <a:solidFill>
            <a:schemeClr val="bg1">
              <a:alpha val="98000"/>
            </a:schemeClr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80000" rIns="180000" bIns="180000"/>
          <a:lstStyle/>
          <a:p>
            <a:pPr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IE" sz="3700" b="1" dirty="0">
                <a:solidFill>
                  <a:schemeClr val="tx1"/>
                </a:solidFill>
              </a:rPr>
              <a:t>Results</a:t>
            </a:r>
          </a:p>
          <a:p>
            <a:pPr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dirty="0">
                <a:solidFill>
                  <a:schemeClr val="tx1"/>
                </a:solidFill>
              </a:rPr>
              <a:t>"Lorem ipsum </a:t>
            </a:r>
            <a:r>
              <a:rPr lang="en-GB" sz="3600" dirty="0" err="1">
                <a:solidFill>
                  <a:schemeClr val="tx1"/>
                </a:solidFill>
              </a:rPr>
              <a:t>dolor</a:t>
            </a:r>
            <a:r>
              <a:rPr lang="en-GB" sz="3600" dirty="0">
                <a:solidFill>
                  <a:schemeClr val="tx1"/>
                </a:solidFill>
              </a:rPr>
              <a:t> sit </a:t>
            </a:r>
            <a:r>
              <a:rPr lang="en-GB" sz="3600" dirty="0" err="1">
                <a:solidFill>
                  <a:schemeClr val="tx1"/>
                </a:solidFill>
              </a:rPr>
              <a:t>amet</a:t>
            </a:r>
            <a:r>
              <a:rPr lang="en-GB" sz="3600" dirty="0">
                <a:solidFill>
                  <a:schemeClr val="tx1"/>
                </a:solidFill>
              </a:rPr>
              <a:t>, </a:t>
            </a:r>
            <a:r>
              <a:rPr lang="en-GB" sz="3600" dirty="0" err="1">
                <a:solidFill>
                  <a:schemeClr val="tx1"/>
                </a:solidFill>
              </a:rPr>
              <a:t>consectetur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adipiscing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elit</a:t>
            </a:r>
            <a:r>
              <a:rPr lang="en-GB" sz="3600" dirty="0">
                <a:solidFill>
                  <a:schemeClr val="tx1"/>
                </a:solidFill>
              </a:rPr>
              <a:t>, </a:t>
            </a:r>
            <a:r>
              <a:rPr lang="en-GB" sz="3600" dirty="0" err="1">
                <a:solidFill>
                  <a:schemeClr val="tx1"/>
                </a:solidFill>
              </a:rPr>
              <a:t>sed</a:t>
            </a:r>
            <a:r>
              <a:rPr lang="en-GB" sz="3600" dirty="0">
                <a:solidFill>
                  <a:schemeClr val="tx1"/>
                </a:solidFill>
              </a:rPr>
              <a:t> do </a:t>
            </a:r>
            <a:r>
              <a:rPr lang="en-GB" sz="3600" dirty="0" err="1">
                <a:solidFill>
                  <a:schemeClr val="tx1"/>
                </a:solidFill>
              </a:rPr>
              <a:t>eiusmod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tempor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incididunt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ut</a:t>
            </a:r>
            <a:r>
              <a:rPr lang="en-GB" sz="3600" dirty="0">
                <a:solidFill>
                  <a:schemeClr val="tx1"/>
                </a:solidFill>
              </a:rPr>
              <a:t> labore et dolore magna </a:t>
            </a:r>
            <a:r>
              <a:rPr lang="en-GB" sz="3600" dirty="0" err="1">
                <a:solidFill>
                  <a:schemeClr val="tx1"/>
                </a:solidFill>
              </a:rPr>
              <a:t>aliqua</a:t>
            </a:r>
            <a:r>
              <a:rPr lang="en-GB" sz="3600" dirty="0">
                <a:solidFill>
                  <a:schemeClr val="tx1"/>
                </a:solidFill>
              </a:rPr>
              <a:t>. Ut </a:t>
            </a:r>
            <a:r>
              <a:rPr lang="en-GB" sz="3600" dirty="0" err="1">
                <a:solidFill>
                  <a:schemeClr val="tx1"/>
                </a:solidFill>
              </a:rPr>
              <a:t>enim</a:t>
            </a:r>
            <a:r>
              <a:rPr lang="en-GB" sz="3600" dirty="0">
                <a:solidFill>
                  <a:schemeClr val="tx1"/>
                </a:solidFill>
              </a:rPr>
              <a:t> ad</a:t>
            </a:r>
            <a:endParaRPr lang="en-IE" sz="3700" dirty="0">
              <a:solidFill>
                <a:schemeClr val="tx1"/>
              </a:solidFill>
            </a:endParaRPr>
          </a:p>
          <a:p>
            <a:pPr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E" sz="3700" dirty="0">
              <a:solidFill>
                <a:schemeClr val="tx1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869B0CC-EB46-0A46-DB94-A132FA71357A}"/>
              </a:ext>
            </a:extLst>
          </p:cNvPr>
          <p:cNvSpPr/>
          <p:nvPr/>
        </p:nvSpPr>
        <p:spPr>
          <a:xfrm>
            <a:off x="20181888" y="19443700"/>
            <a:ext cx="9729787" cy="1579563"/>
          </a:xfrm>
          <a:prstGeom prst="rect">
            <a:avLst/>
          </a:prstGeom>
          <a:solidFill>
            <a:schemeClr val="bg1">
              <a:alpha val="98000"/>
            </a:schemeClr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72000" rIns="180000" bIns="180000"/>
          <a:lstStyle/>
          <a:p>
            <a:pPr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IE" sz="3700" b="1" dirty="0">
                <a:solidFill>
                  <a:schemeClr val="tx1"/>
                </a:solidFill>
              </a:rPr>
              <a:t>References</a:t>
            </a:r>
            <a:endParaRPr lang="en-IE" sz="2800" b="1" dirty="0">
              <a:solidFill>
                <a:schemeClr val="tx1"/>
              </a:solidFill>
            </a:endParaRPr>
          </a:p>
          <a:p>
            <a:pPr marL="457200" indent="-457200" defTabSz="2952323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IE" sz="1400" dirty="0" err="1">
                <a:solidFill>
                  <a:schemeClr val="tx1"/>
                </a:solidFill>
              </a:rPr>
              <a:t>Dgdfgdfgdrtgesrtrgsezr</a:t>
            </a:r>
            <a:endParaRPr lang="en-IE" sz="1400" dirty="0">
              <a:solidFill>
                <a:schemeClr val="tx1"/>
              </a:solidFill>
            </a:endParaRPr>
          </a:p>
          <a:p>
            <a:pPr marL="457200" indent="-457200" defTabSz="2952323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IE" sz="1400" dirty="0">
                <a:solidFill>
                  <a:schemeClr val="tx1"/>
                </a:solidFill>
              </a:rPr>
              <a:t>Regertgertgrrrrrrrrrrrrryh6u7io87</a:t>
            </a:r>
          </a:p>
          <a:p>
            <a:pPr marL="457200" indent="-457200" defTabSz="2952323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IE" sz="1400" dirty="0">
                <a:solidFill>
                  <a:schemeClr val="tx1"/>
                </a:solidFill>
              </a:rPr>
              <a:t>54y4756uio789o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C0883FF-6CFE-4876-202F-97CB02F4AC36}"/>
              </a:ext>
            </a:extLst>
          </p:cNvPr>
          <p:cNvSpPr/>
          <p:nvPr/>
        </p:nvSpPr>
        <p:spPr>
          <a:xfrm>
            <a:off x="20181888" y="15555913"/>
            <a:ext cx="9729787" cy="3706812"/>
          </a:xfrm>
          <a:prstGeom prst="rect">
            <a:avLst/>
          </a:prstGeom>
          <a:solidFill>
            <a:schemeClr val="bg1">
              <a:alpha val="98000"/>
            </a:schemeClr>
          </a:solidFill>
          <a:ln w="635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80000" rIns="180000" bIns="180000"/>
          <a:lstStyle/>
          <a:p>
            <a:pPr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IE" sz="3700" b="1" dirty="0">
                <a:solidFill>
                  <a:schemeClr val="tx1"/>
                </a:solidFill>
              </a:rPr>
              <a:t>Conclusion</a:t>
            </a:r>
          </a:p>
          <a:p>
            <a:pPr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600" dirty="0">
                <a:solidFill>
                  <a:schemeClr val="tx1"/>
                </a:solidFill>
              </a:rPr>
              <a:t>"Lorem ipsum </a:t>
            </a:r>
            <a:r>
              <a:rPr lang="en-GB" sz="3600" dirty="0" err="1">
                <a:solidFill>
                  <a:schemeClr val="tx1"/>
                </a:solidFill>
              </a:rPr>
              <a:t>dolor</a:t>
            </a:r>
            <a:r>
              <a:rPr lang="en-GB" sz="3600" dirty="0">
                <a:solidFill>
                  <a:schemeClr val="tx1"/>
                </a:solidFill>
              </a:rPr>
              <a:t> sit </a:t>
            </a:r>
            <a:r>
              <a:rPr lang="en-GB" sz="3600" dirty="0" err="1">
                <a:solidFill>
                  <a:schemeClr val="tx1"/>
                </a:solidFill>
              </a:rPr>
              <a:t>amet</a:t>
            </a:r>
            <a:r>
              <a:rPr lang="en-GB" sz="3600" dirty="0">
                <a:solidFill>
                  <a:schemeClr val="tx1"/>
                </a:solidFill>
              </a:rPr>
              <a:t>, </a:t>
            </a:r>
            <a:r>
              <a:rPr lang="en-GB" sz="3600" dirty="0" err="1">
                <a:solidFill>
                  <a:schemeClr val="tx1"/>
                </a:solidFill>
              </a:rPr>
              <a:t>consectetur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adipiscing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elit</a:t>
            </a:r>
            <a:r>
              <a:rPr lang="en-GB" sz="3600" dirty="0">
                <a:solidFill>
                  <a:schemeClr val="tx1"/>
                </a:solidFill>
              </a:rPr>
              <a:t>, </a:t>
            </a:r>
            <a:r>
              <a:rPr lang="en-GB" sz="3600" dirty="0" err="1">
                <a:solidFill>
                  <a:schemeClr val="tx1"/>
                </a:solidFill>
              </a:rPr>
              <a:t>sed</a:t>
            </a:r>
            <a:r>
              <a:rPr lang="en-GB" sz="3600" dirty="0">
                <a:solidFill>
                  <a:schemeClr val="tx1"/>
                </a:solidFill>
              </a:rPr>
              <a:t> do </a:t>
            </a:r>
            <a:r>
              <a:rPr lang="en-GB" sz="3600" dirty="0" err="1">
                <a:solidFill>
                  <a:schemeClr val="tx1"/>
                </a:solidFill>
              </a:rPr>
              <a:t>eiusmod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tempor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incididunt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ut</a:t>
            </a:r>
            <a:r>
              <a:rPr lang="en-GB" sz="3600" dirty="0">
                <a:solidFill>
                  <a:schemeClr val="tx1"/>
                </a:solidFill>
              </a:rPr>
              <a:t> labore et dolore magna </a:t>
            </a:r>
            <a:r>
              <a:rPr lang="en-GB" sz="3600" dirty="0" err="1">
                <a:solidFill>
                  <a:schemeClr val="tx1"/>
                </a:solidFill>
              </a:rPr>
              <a:t>aliqua</a:t>
            </a:r>
            <a:r>
              <a:rPr lang="en-GB" sz="3600" dirty="0">
                <a:solidFill>
                  <a:schemeClr val="tx1"/>
                </a:solidFill>
              </a:rPr>
              <a:t>. Ut </a:t>
            </a:r>
            <a:r>
              <a:rPr lang="en-GB" sz="3600" dirty="0" err="1">
                <a:solidFill>
                  <a:schemeClr val="tx1"/>
                </a:solidFill>
              </a:rPr>
              <a:t>enim</a:t>
            </a:r>
            <a:r>
              <a:rPr lang="en-GB" sz="3600" dirty="0">
                <a:solidFill>
                  <a:schemeClr val="tx1"/>
                </a:solidFill>
              </a:rPr>
              <a:t> ad minim </a:t>
            </a:r>
            <a:r>
              <a:rPr lang="en-GB" sz="3600" dirty="0" err="1">
                <a:solidFill>
                  <a:schemeClr val="tx1"/>
                </a:solidFill>
              </a:rPr>
              <a:t>veniam</a:t>
            </a:r>
            <a:r>
              <a:rPr lang="en-GB" sz="3600" dirty="0">
                <a:solidFill>
                  <a:schemeClr val="tx1"/>
                </a:solidFill>
              </a:rPr>
              <a:t>, </a:t>
            </a:r>
            <a:r>
              <a:rPr lang="en-GB" sz="3600" dirty="0" err="1">
                <a:solidFill>
                  <a:schemeClr val="tx1"/>
                </a:solidFill>
              </a:rPr>
              <a:t>quis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nostrud</a:t>
            </a:r>
            <a:r>
              <a:rPr lang="en-GB" sz="3600" dirty="0">
                <a:solidFill>
                  <a:schemeClr val="tx1"/>
                </a:solidFill>
              </a:rPr>
              <a:t> exercitation </a:t>
            </a:r>
            <a:r>
              <a:rPr lang="en-GB" sz="3600" dirty="0" err="1">
                <a:solidFill>
                  <a:schemeClr val="tx1"/>
                </a:solidFill>
              </a:rPr>
              <a:t>ullamco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laboris</a:t>
            </a:r>
            <a:r>
              <a:rPr lang="en-GB" sz="3600" dirty="0">
                <a:solidFill>
                  <a:schemeClr val="tx1"/>
                </a:solidFill>
              </a:rPr>
              <a:t> nisi </a:t>
            </a:r>
            <a:r>
              <a:rPr lang="en-GB" sz="3600" dirty="0" err="1">
                <a:solidFill>
                  <a:schemeClr val="tx1"/>
                </a:solidFill>
              </a:rPr>
              <a:t>ut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aliquip</a:t>
            </a:r>
            <a:r>
              <a:rPr lang="en-GB" sz="3600" dirty="0">
                <a:solidFill>
                  <a:schemeClr val="tx1"/>
                </a:solidFill>
              </a:rPr>
              <a:t> ex </a:t>
            </a:r>
            <a:r>
              <a:rPr lang="en-GB" sz="3600" dirty="0" err="1">
                <a:solidFill>
                  <a:schemeClr val="tx1"/>
                </a:solidFill>
              </a:rPr>
              <a:t>ea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commodo</a:t>
            </a:r>
            <a:r>
              <a:rPr lang="en-GB" sz="3600" dirty="0">
                <a:solidFill>
                  <a:schemeClr val="tx1"/>
                </a:solidFill>
              </a:rPr>
              <a:t> </a:t>
            </a:r>
            <a:r>
              <a:rPr lang="en-GB" sz="3600" dirty="0" err="1">
                <a:solidFill>
                  <a:schemeClr val="tx1"/>
                </a:solidFill>
              </a:rPr>
              <a:t>consequat</a:t>
            </a:r>
            <a:r>
              <a:rPr lang="en-GB" sz="3600" dirty="0">
                <a:solidFill>
                  <a:schemeClr val="tx1"/>
                </a:solidFill>
              </a:rPr>
              <a:t>.</a:t>
            </a:r>
            <a:endParaRPr lang="en-IE" sz="3600" dirty="0">
              <a:solidFill>
                <a:schemeClr val="tx1"/>
              </a:solidFill>
            </a:endParaRPr>
          </a:p>
          <a:p>
            <a:pPr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E" sz="37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312</Words>
  <Application>Microsoft Office PowerPoint</Application>
  <PresentationFormat>Custom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OrnaGrant</dc:creator>
  <cp:lastModifiedBy>Juliana Gonzalez</cp:lastModifiedBy>
  <cp:revision>10</cp:revision>
  <dcterms:created xsi:type="dcterms:W3CDTF">2017-02-27T16:37:51Z</dcterms:created>
  <dcterms:modified xsi:type="dcterms:W3CDTF">2026-02-03T09:23:55Z</dcterms:modified>
</cp:coreProperties>
</file>