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21386800"/>
  <p:notesSz cx="6858000" cy="9144000"/>
  <p:defaultTextStyle>
    <a:defPPr>
      <a:defRPr lang="en-US"/>
    </a:defPPr>
    <a:lvl1pPr algn="l" defTabSz="2951163" rtl="0" eaLnBrk="0" fontAlgn="base" hangingPunct="0">
      <a:spcBef>
        <a:spcPct val="0"/>
      </a:spcBef>
      <a:spcAft>
        <a:spcPct val="0"/>
      </a:spcAft>
      <a:defRPr sz="5800" kern="1200">
        <a:solidFill>
          <a:schemeClr val="tx1"/>
        </a:solidFill>
        <a:latin typeface="Arial" panose="020B0604020202020204" pitchFamily="34" charset="0"/>
        <a:ea typeface="+mn-ea"/>
        <a:cs typeface="Arial" panose="020B0604020202020204" pitchFamily="34" charset="0"/>
      </a:defRPr>
    </a:lvl1pPr>
    <a:lvl2pPr marL="1474788" indent="-1017588" algn="l" defTabSz="2951163" rtl="0" eaLnBrk="0" fontAlgn="base" hangingPunct="0">
      <a:spcBef>
        <a:spcPct val="0"/>
      </a:spcBef>
      <a:spcAft>
        <a:spcPct val="0"/>
      </a:spcAft>
      <a:defRPr sz="5800" kern="1200">
        <a:solidFill>
          <a:schemeClr val="tx1"/>
        </a:solidFill>
        <a:latin typeface="Arial" panose="020B0604020202020204" pitchFamily="34" charset="0"/>
        <a:ea typeface="+mn-ea"/>
        <a:cs typeface="Arial" panose="020B0604020202020204" pitchFamily="34" charset="0"/>
      </a:defRPr>
    </a:lvl2pPr>
    <a:lvl3pPr marL="2951163" indent="-2036763" algn="l" defTabSz="2951163" rtl="0" eaLnBrk="0" fontAlgn="base" hangingPunct="0">
      <a:spcBef>
        <a:spcPct val="0"/>
      </a:spcBef>
      <a:spcAft>
        <a:spcPct val="0"/>
      </a:spcAft>
      <a:defRPr sz="5800" kern="1200">
        <a:solidFill>
          <a:schemeClr val="tx1"/>
        </a:solidFill>
        <a:latin typeface="Arial" panose="020B0604020202020204" pitchFamily="34" charset="0"/>
        <a:ea typeface="+mn-ea"/>
        <a:cs typeface="Arial" panose="020B0604020202020204" pitchFamily="34" charset="0"/>
      </a:defRPr>
    </a:lvl3pPr>
    <a:lvl4pPr marL="4427538" indent="-3055938" algn="l" defTabSz="2951163" rtl="0" eaLnBrk="0" fontAlgn="base" hangingPunct="0">
      <a:spcBef>
        <a:spcPct val="0"/>
      </a:spcBef>
      <a:spcAft>
        <a:spcPct val="0"/>
      </a:spcAft>
      <a:defRPr sz="5800" kern="1200">
        <a:solidFill>
          <a:schemeClr val="tx1"/>
        </a:solidFill>
        <a:latin typeface="Arial" panose="020B0604020202020204" pitchFamily="34" charset="0"/>
        <a:ea typeface="+mn-ea"/>
        <a:cs typeface="Arial" panose="020B0604020202020204" pitchFamily="34" charset="0"/>
      </a:defRPr>
    </a:lvl4pPr>
    <a:lvl5pPr marL="5903913" indent="-4075113" algn="l" defTabSz="2951163" rtl="0" eaLnBrk="0" fontAlgn="base" hangingPunct="0">
      <a:spcBef>
        <a:spcPct val="0"/>
      </a:spcBef>
      <a:spcAft>
        <a:spcPct val="0"/>
      </a:spcAft>
      <a:defRPr sz="5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5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5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5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5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6736">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6" autoAdjust="0"/>
    <p:restoredTop sz="93011" autoAdjust="0"/>
  </p:normalViewPr>
  <p:slideViewPr>
    <p:cSldViewPr>
      <p:cViewPr varScale="1">
        <p:scale>
          <a:sx n="34" d="100"/>
          <a:sy n="34" d="100"/>
        </p:scale>
        <p:origin x="1632" y="132"/>
      </p:cViewPr>
      <p:guideLst>
        <p:guide orient="horz" pos="6736"/>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2082AF-D142-4516-9048-B6F3468D7BC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2952323" eaLnBrk="1" fontAlgn="auto" hangingPunct="1">
              <a:spcBef>
                <a:spcPts val="0"/>
              </a:spcBef>
              <a:spcAft>
                <a:spcPts val="0"/>
              </a:spcAft>
              <a:defRPr sz="1200">
                <a:latin typeface="+mn-lt"/>
                <a:cs typeface="+mn-cs"/>
              </a:defRPr>
            </a:lvl1pPr>
          </a:lstStyle>
          <a:p>
            <a:pPr>
              <a:defRPr/>
            </a:pPr>
            <a:endParaRPr lang="en-IE"/>
          </a:p>
        </p:txBody>
      </p:sp>
      <p:sp>
        <p:nvSpPr>
          <p:cNvPr id="3" name="Date Placeholder 2">
            <a:extLst>
              <a:ext uri="{FF2B5EF4-FFF2-40B4-BE49-F238E27FC236}">
                <a16:creationId xmlns:a16="http://schemas.microsoft.com/office/drawing/2014/main" id="{1DC7E7AD-9B80-45DB-80DA-35D2644016A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2952323" eaLnBrk="1" fontAlgn="auto" hangingPunct="1">
              <a:spcBef>
                <a:spcPts val="0"/>
              </a:spcBef>
              <a:spcAft>
                <a:spcPts val="0"/>
              </a:spcAft>
              <a:defRPr sz="1200">
                <a:latin typeface="+mn-lt"/>
                <a:cs typeface="+mn-cs"/>
              </a:defRPr>
            </a:lvl1pPr>
          </a:lstStyle>
          <a:p>
            <a:pPr>
              <a:defRPr/>
            </a:pPr>
            <a:fld id="{56535EE0-5495-4B61-AA06-6D406C4B405B}" type="datetimeFigureOut">
              <a:rPr lang="en-IE"/>
              <a:pPr>
                <a:defRPr/>
              </a:pPr>
              <a:t>25/03/2022</a:t>
            </a:fld>
            <a:endParaRPr lang="en-IE"/>
          </a:p>
        </p:txBody>
      </p:sp>
      <p:sp>
        <p:nvSpPr>
          <p:cNvPr id="4" name="Slide Image Placeholder 3">
            <a:extLst>
              <a:ext uri="{FF2B5EF4-FFF2-40B4-BE49-F238E27FC236}">
                <a16:creationId xmlns:a16="http://schemas.microsoft.com/office/drawing/2014/main" id="{15EE3369-4766-463D-83F1-B9796EA66147}"/>
              </a:ext>
            </a:extLst>
          </p:cNvPr>
          <p:cNvSpPr>
            <a:spLocks noGrp="1" noRot="1" noChangeAspect="1"/>
          </p:cNvSpPr>
          <p:nvPr>
            <p:ph type="sldImg" idx="2"/>
          </p:nvPr>
        </p:nvSpPr>
        <p:spPr>
          <a:xfrm>
            <a:off x="1001713" y="685800"/>
            <a:ext cx="4854575"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a:extLst>
              <a:ext uri="{FF2B5EF4-FFF2-40B4-BE49-F238E27FC236}">
                <a16:creationId xmlns:a16="http://schemas.microsoft.com/office/drawing/2014/main" id="{A3885932-4651-4D52-AC1C-BC378482DF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a:extLst>
              <a:ext uri="{FF2B5EF4-FFF2-40B4-BE49-F238E27FC236}">
                <a16:creationId xmlns:a16="http://schemas.microsoft.com/office/drawing/2014/main" id="{49653099-E769-4606-9460-A345B174B20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952323" eaLnBrk="1" fontAlgn="auto" hangingPunct="1">
              <a:spcBef>
                <a:spcPts val="0"/>
              </a:spcBef>
              <a:spcAft>
                <a:spcPts val="0"/>
              </a:spcAft>
              <a:defRPr sz="1200">
                <a:latin typeface="+mn-lt"/>
                <a:cs typeface="+mn-cs"/>
              </a:defRPr>
            </a:lvl1pPr>
          </a:lstStyle>
          <a:p>
            <a:pPr>
              <a:defRPr/>
            </a:pPr>
            <a:endParaRPr lang="en-IE"/>
          </a:p>
        </p:txBody>
      </p:sp>
      <p:sp>
        <p:nvSpPr>
          <p:cNvPr id="7" name="Slide Number Placeholder 6">
            <a:extLst>
              <a:ext uri="{FF2B5EF4-FFF2-40B4-BE49-F238E27FC236}">
                <a16:creationId xmlns:a16="http://schemas.microsoft.com/office/drawing/2014/main" id="{106F96A5-C41D-434C-9EA0-5692405AB32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BF789EB-45BD-4637-8E32-E5C3916ECAA8}"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22DB0DA-AF84-45D5-A6BB-3505272C0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2E2029C-CDE2-44B6-827B-8B2F67256D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4100" name="Slide Number Placeholder 3">
            <a:extLst>
              <a:ext uri="{FF2B5EF4-FFF2-40B4-BE49-F238E27FC236}">
                <a16:creationId xmlns:a16="http://schemas.microsoft.com/office/drawing/2014/main" id="{3D28A979-C7BA-4667-B90B-9F518C0E4C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800">
                <a:solidFill>
                  <a:schemeClr val="tx1"/>
                </a:solidFill>
                <a:latin typeface="Arial" panose="020B0604020202020204" pitchFamily="34" charset="0"/>
                <a:cs typeface="Arial" panose="020B0604020202020204" pitchFamily="34" charset="0"/>
              </a:defRPr>
            </a:lvl1pPr>
            <a:lvl2pPr marL="742950" indent="-285750">
              <a:defRPr sz="5800">
                <a:solidFill>
                  <a:schemeClr val="tx1"/>
                </a:solidFill>
                <a:latin typeface="Arial" panose="020B0604020202020204" pitchFamily="34" charset="0"/>
                <a:cs typeface="Arial" panose="020B0604020202020204" pitchFamily="34" charset="0"/>
              </a:defRPr>
            </a:lvl2pPr>
            <a:lvl3pPr marL="1143000" indent="-228600">
              <a:defRPr sz="5800">
                <a:solidFill>
                  <a:schemeClr val="tx1"/>
                </a:solidFill>
                <a:latin typeface="Arial" panose="020B0604020202020204" pitchFamily="34" charset="0"/>
                <a:cs typeface="Arial" panose="020B0604020202020204" pitchFamily="34" charset="0"/>
              </a:defRPr>
            </a:lvl3pPr>
            <a:lvl4pPr marL="1600200" indent="-228600">
              <a:defRPr sz="5800">
                <a:solidFill>
                  <a:schemeClr val="tx1"/>
                </a:solidFill>
                <a:latin typeface="Arial" panose="020B0604020202020204" pitchFamily="34" charset="0"/>
                <a:cs typeface="Arial" panose="020B0604020202020204" pitchFamily="34" charset="0"/>
              </a:defRPr>
            </a:lvl4pPr>
            <a:lvl5pPr marL="2057400" indent="-228600">
              <a:defRPr sz="5800">
                <a:solidFill>
                  <a:schemeClr val="tx1"/>
                </a:solidFill>
                <a:latin typeface="Arial" panose="020B0604020202020204" pitchFamily="34" charset="0"/>
                <a:cs typeface="Arial" panose="020B0604020202020204" pitchFamily="34" charset="0"/>
              </a:defRPr>
            </a:lvl5pPr>
            <a:lvl6pPr marL="2514600" indent="-228600" defTabSz="2951163" eaLnBrk="0" fontAlgn="base" hangingPunct="0">
              <a:spcBef>
                <a:spcPct val="0"/>
              </a:spcBef>
              <a:spcAft>
                <a:spcPct val="0"/>
              </a:spcAft>
              <a:defRPr sz="5800">
                <a:solidFill>
                  <a:schemeClr val="tx1"/>
                </a:solidFill>
                <a:latin typeface="Arial" panose="020B0604020202020204" pitchFamily="34" charset="0"/>
                <a:cs typeface="Arial" panose="020B0604020202020204" pitchFamily="34" charset="0"/>
              </a:defRPr>
            </a:lvl6pPr>
            <a:lvl7pPr marL="2971800" indent="-228600" defTabSz="2951163" eaLnBrk="0" fontAlgn="base" hangingPunct="0">
              <a:spcBef>
                <a:spcPct val="0"/>
              </a:spcBef>
              <a:spcAft>
                <a:spcPct val="0"/>
              </a:spcAft>
              <a:defRPr sz="5800">
                <a:solidFill>
                  <a:schemeClr val="tx1"/>
                </a:solidFill>
                <a:latin typeface="Arial" panose="020B0604020202020204" pitchFamily="34" charset="0"/>
                <a:cs typeface="Arial" panose="020B0604020202020204" pitchFamily="34" charset="0"/>
              </a:defRPr>
            </a:lvl7pPr>
            <a:lvl8pPr marL="3429000" indent="-228600" defTabSz="2951163" eaLnBrk="0" fontAlgn="base" hangingPunct="0">
              <a:spcBef>
                <a:spcPct val="0"/>
              </a:spcBef>
              <a:spcAft>
                <a:spcPct val="0"/>
              </a:spcAft>
              <a:defRPr sz="5800">
                <a:solidFill>
                  <a:schemeClr val="tx1"/>
                </a:solidFill>
                <a:latin typeface="Arial" panose="020B0604020202020204" pitchFamily="34" charset="0"/>
                <a:cs typeface="Arial" panose="020B0604020202020204" pitchFamily="34" charset="0"/>
              </a:defRPr>
            </a:lvl8pPr>
            <a:lvl9pPr marL="3886200" indent="-228600" defTabSz="2951163" eaLnBrk="0" fontAlgn="base" hangingPunct="0">
              <a:spcBef>
                <a:spcPct val="0"/>
              </a:spcBef>
              <a:spcAft>
                <a:spcPct val="0"/>
              </a:spcAft>
              <a:defRPr sz="5800">
                <a:solidFill>
                  <a:schemeClr val="tx1"/>
                </a:solidFill>
                <a:latin typeface="Arial" panose="020B0604020202020204" pitchFamily="34" charset="0"/>
                <a:cs typeface="Arial" panose="020B0604020202020204" pitchFamily="34" charset="0"/>
              </a:defRPr>
            </a:lvl9pPr>
          </a:lstStyle>
          <a:p>
            <a:fld id="{6FD18930-B7CE-4C1F-BA82-1BB943E63A90}" type="slidenum">
              <a:rPr lang="en-IE" altLang="en-US" sz="1200" smtClean="0">
                <a:latin typeface="Calibri" panose="020F0502020204030204" pitchFamily="34" charset="0"/>
              </a:rPr>
              <a:pPr/>
              <a:t>1</a:t>
            </a:fld>
            <a:endParaRPr lang="en-IE"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6643771"/>
            <a:ext cx="25737979" cy="4584300"/>
          </a:xfrm>
        </p:spPr>
        <p:txBody>
          <a:bodyPr/>
          <a:lstStyle/>
          <a:p>
            <a:r>
              <a:rPr lang="en-US"/>
              <a:t>Click to edit Master title style</a:t>
            </a:r>
            <a:endParaRPr lang="en-IE"/>
          </a:p>
        </p:txBody>
      </p:sp>
      <p:sp>
        <p:nvSpPr>
          <p:cNvPr id="3" name="Subtitle 2"/>
          <p:cNvSpPr>
            <a:spLocks noGrp="1"/>
          </p:cNvSpPr>
          <p:nvPr>
            <p:ph type="subTitle" idx="1"/>
          </p:nvPr>
        </p:nvSpPr>
        <p:spPr>
          <a:xfrm>
            <a:off x="4541996" y="12119186"/>
            <a:ext cx="21195983" cy="54655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AE1BBED-83CE-490C-8522-EC02D9FAB0D7}"/>
              </a:ext>
            </a:extLst>
          </p:cNvPr>
          <p:cNvSpPr>
            <a:spLocks noGrp="1"/>
          </p:cNvSpPr>
          <p:nvPr>
            <p:ph type="dt" sz="half" idx="10"/>
          </p:nvPr>
        </p:nvSpPr>
        <p:spPr/>
        <p:txBody>
          <a:bodyPr/>
          <a:lstStyle>
            <a:lvl1pPr>
              <a:defRPr/>
            </a:lvl1pPr>
          </a:lstStyle>
          <a:p>
            <a:pPr>
              <a:defRPr/>
            </a:pPr>
            <a:fld id="{C537F008-B2F0-4DCE-B339-12719B1AA96D}" type="datetimeFigureOut">
              <a:rPr lang="en-IE"/>
              <a:pPr>
                <a:defRPr/>
              </a:pPr>
              <a:t>25/03/2022</a:t>
            </a:fld>
            <a:endParaRPr lang="en-IE"/>
          </a:p>
        </p:txBody>
      </p:sp>
      <p:sp>
        <p:nvSpPr>
          <p:cNvPr id="5" name="Footer Placeholder 4">
            <a:extLst>
              <a:ext uri="{FF2B5EF4-FFF2-40B4-BE49-F238E27FC236}">
                <a16:creationId xmlns:a16="http://schemas.microsoft.com/office/drawing/2014/main" id="{AE1EF7A1-C107-4555-A09B-FD20588712F8}"/>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id="{80B65448-91D1-48F4-9146-D921288E4E19}"/>
              </a:ext>
            </a:extLst>
          </p:cNvPr>
          <p:cNvSpPr>
            <a:spLocks noGrp="1"/>
          </p:cNvSpPr>
          <p:nvPr>
            <p:ph type="sldNum" sz="quarter" idx="12"/>
          </p:nvPr>
        </p:nvSpPr>
        <p:spPr/>
        <p:txBody>
          <a:bodyPr/>
          <a:lstStyle>
            <a:lvl1pPr>
              <a:defRPr/>
            </a:lvl1pPr>
          </a:lstStyle>
          <a:p>
            <a:pPr>
              <a:defRPr/>
            </a:pPr>
            <a:fld id="{6AA0B4B1-FCEA-4B7D-BE38-7632DB23BAA5}" type="slidenum">
              <a:rPr lang="en-IE" altLang="en-US"/>
              <a:pPr>
                <a:defRPr/>
              </a:pPr>
              <a:t>‹#›</a:t>
            </a:fld>
            <a:endParaRPr lang="en-IE" altLang="en-US"/>
          </a:p>
        </p:txBody>
      </p:sp>
    </p:spTree>
    <p:extLst>
      <p:ext uri="{BB962C8B-B14F-4D97-AF65-F5344CB8AC3E}">
        <p14:creationId xmlns:p14="http://schemas.microsoft.com/office/powerpoint/2010/main" val="302071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DA3A64D-8059-43F6-86D3-AF9324E9B05C}"/>
              </a:ext>
            </a:extLst>
          </p:cNvPr>
          <p:cNvSpPr>
            <a:spLocks noGrp="1"/>
          </p:cNvSpPr>
          <p:nvPr>
            <p:ph type="dt" sz="half" idx="10"/>
          </p:nvPr>
        </p:nvSpPr>
        <p:spPr/>
        <p:txBody>
          <a:bodyPr/>
          <a:lstStyle>
            <a:lvl1pPr>
              <a:defRPr/>
            </a:lvl1pPr>
          </a:lstStyle>
          <a:p>
            <a:pPr>
              <a:defRPr/>
            </a:pPr>
            <a:fld id="{EEE19575-B99A-4AD0-9881-FE1397184B2A}" type="datetimeFigureOut">
              <a:rPr lang="en-IE"/>
              <a:pPr>
                <a:defRPr/>
              </a:pPr>
              <a:t>25/03/2022</a:t>
            </a:fld>
            <a:endParaRPr lang="en-IE"/>
          </a:p>
        </p:txBody>
      </p:sp>
      <p:sp>
        <p:nvSpPr>
          <p:cNvPr id="5" name="Footer Placeholder 4">
            <a:extLst>
              <a:ext uri="{FF2B5EF4-FFF2-40B4-BE49-F238E27FC236}">
                <a16:creationId xmlns:a16="http://schemas.microsoft.com/office/drawing/2014/main" id="{2B6A2A9B-2647-479E-83DC-B8FE9FA15AF5}"/>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id="{37FD66FD-B500-4A47-8295-EFC3C3DAA359}"/>
              </a:ext>
            </a:extLst>
          </p:cNvPr>
          <p:cNvSpPr>
            <a:spLocks noGrp="1"/>
          </p:cNvSpPr>
          <p:nvPr>
            <p:ph type="sldNum" sz="quarter" idx="12"/>
          </p:nvPr>
        </p:nvSpPr>
        <p:spPr/>
        <p:txBody>
          <a:bodyPr/>
          <a:lstStyle>
            <a:lvl1pPr>
              <a:defRPr/>
            </a:lvl1pPr>
          </a:lstStyle>
          <a:p>
            <a:pPr>
              <a:defRPr/>
            </a:pPr>
            <a:fld id="{1ED9B5A9-5EFF-47A3-A961-492EE36E5F3C}" type="slidenum">
              <a:rPr lang="en-IE" altLang="en-US"/>
              <a:pPr>
                <a:defRPr/>
              </a:pPr>
              <a:t>‹#›</a:t>
            </a:fld>
            <a:endParaRPr lang="en-IE" altLang="en-US"/>
          </a:p>
        </p:txBody>
      </p:sp>
    </p:spTree>
    <p:extLst>
      <p:ext uri="{BB962C8B-B14F-4D97-AF65-F5344CB8AC3E}">
        <p14:creationId xmlns:p14="http://schemas.microsoft.com/office/powerpoint/2010/main" val="828431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8227" y="2673351"/>
            <a:ext cx="22557528" cy="5690275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5015123" y="2673351"/>
            <a:ext cx="67178439" cy="56902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927E65C-5D2D-42CC-A097-B5D83EB9CF9F}"/>
              </a:ext>
            </a:extLst>
          </p:cNvPr>
          <p:cNvSpPr>
            <a:spLocks noGrp="1"/>
          </p:cNvSpPr>
          <p:nvPr>
            <p:ph type="dt" sz="half" idx="10"/>
          </p:nvPr>
        </p:nvSpPr>
        <p:spPr/>
        <p:txBody>
          <a:bodyPr/>
          <a:lstStyle>
            <a:lvl1pPr>
              <a:defRPr/>
            </a:lvl1pPr>
          </a:lstStyle>
          <a:p>
            <a:pPr>
              <a:defRPr/>
            </a:pPr>
            <a:fld id="{7C907ECC-7075-4CD3-AFC1-79FC9430A054}" type="datetimeFigureOut">
              <a:rPr lang="en-IE"/>
              <a:pPr>
                <a:defRPr/>
              </a:pPr>
              <a:t>25/03/2022</a:t>
            </a:fld>
            <a:endParaRPr lang="en-IE"/>
          </a:p>
        </p:txBody>
      </p:sp>
      <p:sp>
        <p:nvSpPr>
          <p:cNvPr id="5" name="Footer Placeholder 4">
            <a:extLst>
              <a:ext uri="{FF2B5EF4-FFF2-40B4-BE49-F238E27FC236}">
                <a16:creationId xmlns:a16="http://schemas.microsoft.com/office/drawing/2014/main" id="{9F4AE29B-2E2C-426C-A1FD-86297ACD2588}"/>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id="{16433B9C-18FF-4972-A972-E783E94A9435}"/>
              </a:ext>
            </a:extLst>
          </p:cNvPr>
          <p:cNvSpPr>
            <a:spLocks noGrp="1"/>
          </p:cNvSpPr>
          <p:nvPr>
            <p:ph type="sldNum" sz="quarter" idx="12"/>
          </p:nvPr>
        </p:nvSpPr>
        <p:spPr/>
        <p:txBody>
          <a:bodyPr/>
          <a:lstStyle>
            <a:lvl1pPr>
              <a:defRPr/>
            </a:lvl1pPr>
          </a:lstStyle>
          <a:p>
            <a:pPr>
              <a:defRPr/>
            </a:pPr>
            <a:fld id="{03A08952-FF17-40CC-B3BB-B8B27C9F73BE}" type="slidenum">
              <a:rPr lang="en-IE" altLang="en-US"/>
              <a:pPr>
                <a:defRPr/>
              </a:pPr>
              <a:t>‹#›</a:t>
            </a:fld>
            <a:endParaRPr lang="en-IE" altLang="en-US"/>
          </a:p>
        </p:txBody>
      </p:sp>
    </p:spTree>
    <p:extLst>
      <p:ext uri="{BB962C8B-B14F-4D97-AF65-F5344CB8AC3E}">
        <p14:creationId xmlns:p14="http://schemas.microsoft.com/office/powerpoint/2010/main" val="27032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A82E385-5379-4345-8862-192CE36649A7}"/>
              </a:ext>
            </a:extLst>
          </p:cNvPr>
          <p:cNvSpPr>
            <a:spLocks noGrp="1"/>
          </p:cNvSpPr>
          <p:nvPr>
            <p:ph type="dt" sz="half" idx="10"/>
          </p:nvPr>
        </p:nvSpPr>
        <p:spPr/>
        <p:txBody>
          <a:bodyPr/>
          <a:lstStyle>
            <a:lvl1pPr>
              <a:defRPr/>
            </a:lvl1pPr>
          </a:lstStyle>
          <a:p>
            <a:pPr>
              <a:defRPr/>
            </a:pPr>
            <a:fld id="{CCCE310F-5EC9-4F6A-A023-976D3AA60B1F}" type="datetimeFigureOut">
              <a:rPr lang="en-IE"/>
              <a:pPr>
                <a:defRPr/>
              </a:pPr>
              <a:t>25/03/2022</a:t>
            </a:fld>
            <a:endParaRPr lang="en-IE"/>
          </a:p>
        </p:txBody>
      </p:sp>
      <p:sp>
        <p:nvSpPr>
          <p:cNvPr id="5" name="Footer Placeholder 4">
            <a:extLst>
              <a:ext uri="{FF2B5EF4-FFF2-40B4-BE49-F238E27FC236}">
                <a16:creationId xmlns:a16="http://schemas.microsoft.com/office/drawing/2014/main" id="{3A0DDA3D-C30E-43AB-8B5E-AADF305005E6}"/>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id="{24FA9D04-B3AB-46E9-AECA-4210FBD9FF75}"/>
              </a:ext>
            </a:extLst>
          </p:cNvPr>
          <p:cNvSpPr>
            <a:spLocks noGrp="1"/>
          </p:cNvSpPr>
          <p:nvPr>
            <p:ph type="sldNum" sz="quarter" idx="12"/>
          </p:nvPr>
        </p:nvSpPr>
        <p:spPr/>
        <p:txBody>
          <a:bodyPr/>
          <a:lstStyle>
            <a:lvl1pPr>
              <a:defRPr/>
            </a:lvl1pPr>
          </a:lstStyle>
          <a:p>
            <a:pPr>
              <a:defRPr/>
            </a:pPr>
            <a:fld id="{F3AB2586-FA3C-406B-95B2-17B05E551696}" type="slidenum">
              <a:rPr lang="en-IE" altLang="en-US"/>
              <a:pPr>
                <a:defRPr/>
              </a:pPr>
              <a:t>‹#›</a:t>
            </a:fld>
            <a:endParaRPr lang="en-IE" altLang="en-US"/>
          </a:p>
        </p:txBody>
      </p:sp>
    </p:spTree>
    <p:extLst>
      <p:ext uri="{BB962C8B-B14F-4D97-AF65-F5344CB8AC3E}">
        <p14:creationId xmlns:p14="http://schemas.microsoft.com/office/powerpoint/2010/main" val="418950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13743001"/>
            <a:ext cx="25737979" cy="4247656"/>
          </a:xfrm>
        </p:spPr>
        <p:txBody>
          <a:bodyPr anchor="t"/>
          <a:lstStyle>
            <a:lvl1pPr algn="l">
              <a:defRPr sz="12900" b="1" cap="all"/>
            </a:lvl1pPr>
          </a:lstStyle>
          <a:p>
            <a:r>
              <a:rPr lang="en-US"/>
              <a:t>Click to edit Master title style</a:t>
            </a:r>
            <a:endParaRPr lang="en-IE"/>
          </a:p>
        </p:txBody>
      </p:sp>
      <p:sp>
        <p:nvSpPr>
          <p:cNvPr id="3" name="Text Placeholder 2"/>
          <p:cNvSpPr>
            <a:spLocks noGrp="1"/>
          </p:cNvSpPr>
          <p:nvPr>
            <p:ph type="body" idx="1"/>
          </p:nvPr>
        </p:nvSpPr>
        <p:spPr>
          <a:xfrm>
            <a:off x="2391909" y="9064640"/>
            <a:ext cx="25737979" cy="4678361"/>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260474-05A5-45AE-80E5-C676B13112AB}"/>
              </a:ext>
            </a:extLst>
          </p:cNvPr>
          <p:cNvSpPr>
            <a:spLocks noGrp="1"/>
          </p:cNvSpPr>
          <p:nvPr>
            <p:ph type="dt" sz="half" idx="10"/>
          </p:nvPr>
        </p:nvSpPr>
        <p:spPr/>
        <p:txBody>
          <a:bodyPr/>
          <a:lstStyle>
            <a:lvl1pPr>
              <a:defRPr/>
            </a:lvl1pPr>
          </a:lstStyle>
          <a:p>
            <a:pPr>
              <a:defRPr/>
            </a:pPr>
            <a:fld id="{BA0041BB-3EEB-4F5B-A346-CE4ECBB24F0E}" type="datetimeFigureOut">
              <a:rPr lang="en-IE"/>
              <a:pPr>
                <a:defRPr/>
              </a:pPr>
              <a:t>25/03/2022</a:t>
            </a:fld>
            <a:endParaRPr lang="en-IE"/>
          </a:p>
        </p:txBody>
      </p:sp>
      <p:sp>
        <p:nvSpPr>
          <p:cNvPr id="5" name="Footer Placeholder 4">
            <a:extLst>
              <a:ext uri="{FF2B5EF4-FFF2-40B4-BE49-F238E27FC236}">
                <a16:creationId xmlns:a16="http://schemas.microsoft.com/office/drawing/2014/main" id="{79DD8F20-29F4-4237-A8C5-7A72DDB527C1}"/>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id="{3A287000-758A-461E-991D-1DA7713226FA}"/>
              </a:ext>
            </a:extLst>
          </p:cNvPr>
          <p:cNvSpPr>
            <a:spLocks noGrp="1"/>
          </p:cNvSpPr>
          <p:nvPr>
            <p:ph type="sldNum" sz="quarter" idx="12"/>
          </p:nvPr>
        </p:nvSpPr>
        <p:spPr/>
        <p:txBody>
          <a:bodyPr/>
          <a:lstStyle>
            <a:lvl1pPr>
              <a:defRPr/>
            </a:lvl1pPr>
          </a:lstStyle>
          <a:p>
            <a:pPr>
              <a:defRPr/>
            </a:pPr>
            <a:fld id="{6717680D-6F15-4A3C-9DA6-9C522B52B52D}" type="slidenum">
              <a:rPr lang="en-IE" altLang="en-US"/>
              <a:pPr>
                <a:defRPr/>
              </a:pPr>
              <a:t>‹#›</a:t>
            </a:fld>
            <a:endParaRPr lang="en-IE" altLang="en-US"/>
          </a:p>
        </p:txBody>
      </p:sp>
    </p:spTree>
    <p:extLst>
      <p:ext uri="{BB962C8B-B14F-4D97-AF65-F5344CB8AC3E}">
        <p14:creationId xmlns:p14="http://schemas.microsoft.com/office/powerpoint/2010/main" val="241906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5015123" y="15559889"/>
            <a:ext cx="44867985" cy="44016211"/>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50387773" y="15559889"/>
            <a:ext cx="44867982" cy="44016211"/>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a:extLst>
              <a:ext uri="{FF2B5EF4-FFF2-40B4-BE49-F238E27FC236}">
                <a16:creationId xmlns:a16="http://schemas.microsoft.com/office/drawing/2014/main" id="{8B4A5DCA-C810-489A-B1CD-B60AD6C26074}"/>
              </a:ext>
            </a:extLst>
          </p:cNvPr>
          <p:cNvSpPr>
            <a:spLocks noGrp="1"/>
          </p:cNvSpPr>
          <p:nvPr>
            <p:ph type="dt" sz="half" idx="10"/>
          </p:nvPr>
        </p:nvSpPr>
        <p:spPr/>
        <p:txBody>
          <a:bodyPr/>
          <a:lstStyle>
            <a:lvl1pPr>
              <a:defRPr/>
            </a:lvl1pPr>
          </a:lstStyle>
          <a:p>
            <a:pPr>
              <a:defRPr/>
            </a:pPr>
            <a:fld id="{99419F0A-5E39-40C0-ABDF-0FD4BFEFF20E}" type="datetimeFigureOut">
              <a:rPr lang="en-IE"/>
              <a:pPr>
                <a:defRPr/>
              </a:pPr>
              <a:t>25/03/2022</a:t>
            </a:fld>
            <a:endParaRPr lang="en-IE"/>
          </a:p>
        </p:txBody>
      </p:sp>
      <p:sp>
        <p:nvSpPr>
          <p:cNvPr id="6" name="Footer Placeholder 4">
            <a:extLst>
              <a:ext uri="{FF2B5EF4-FFF2-40B4-BE49-F238E27FC236}">
                <a16:creationId xmlns:a16="http://schemas.microsoft.com/office/drawing/2014/main" id="{1E38349E-BF41-4812-ABE9-49F129EF09AB}"/>
              </a:ext>
            </a:extLst>
          </p:cNvPr>
          <p:cNvSpPr>
            <a:spLocks noGrp="1"/>
          </p:cNvSpPr>
          <p:nvPr>
            <p:ph type="ftr" sz="quarter" idx="11"/>
          </p:nvPr>
        </p:nvSpPr>
        <p:spPr/>
        <p:txBody>
          <a:bodyPr/>
          <a:lstStyle>
            <a:lvl1pPr>
              <a:defRPr/>
            </a:lvl1pPr>
          </a:lstStyle>
          <a:p>
            <a:pPr>
              <a:defRPr/>
            </a:pPr>
            <a:endParaRPr lang="en-IE"/>
          </a:p>
        </p:txBody>
      </p:sp>
      <p:sp>
        <p:nvSpPr>
          <p:cNvPr id="7" name="Slide Number Placeholder 5">
            <a:extLst>
              <a:ext uri="{FF2B5EF4-FFF2-40B4-BE49-F238E27FC236}">
                <a16:creationId xmlns:a16="http://schemas.microsoft.com/office/drawing/2014/main" id="{80A656A4-4A0B-4ECE-9030-C2C4B323E90C}"/>
              </a:ext>
            </a:extLst>
          </p:cNvPr>
          <p:cNvSpPr>
            <a:spLocks noGrp="1"/>
          </p:cNvSpPr>
          <p:nvPr>
            <p:ph type="sldNum" sz="quarter" idx="12"/>
          </p:nvPr>
        </p:nvSpPr>
        <p:spPr/>
        <p:txBody>
          <a:bodyPr/>
          <a:lstStyle>
            <a:lvl1pPr>
              <a:defRPr/>
            </a:lvl1pPr>
          </a:lstStyle>
          <a:p>
            <a:pPr>
              <a:defRPr/>
            </a:pPr>
            <a:fld id="{C7A78451-DBCC-49AA-964E-14A50123669E}" type="slidenum">
              <a:rPr lang="en-IE" altLang="en-US"/>
              <a:pPr>
                <a:defRPr/>
              </a:pPr>
              <a:t>‹#›</a:t>
            </a:fld>
            <a:endParaRPr lang="en-IE" altLang="en-US"/>
          </a:p>
        </p:txBody>
      </p:sp>
    </p:spTree>
    <p:extLst>
      <p:ext uri="{BB962C8B-B14F-4D97-AF65-F5344CB8AC3E}">
        <p14:creationId xmlns:p14="http://schemas.microsoft.com/office/powerpoint/2010/main" val="415655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856464"/>
            <a:ext cx="27251978" cy="3564467"/>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1513999" y="4787278"/>
            <a:ext cx="13378914" cy="1995110"/>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4" name="Content Placeholder 3"/>
          <p:cNvSpPr>
            <a:spLocks noGrp="1"/>
          </p:cNvSpPr>
          <p:nvPr>
            <p:ph sz="half" idx="2"/>
          </p:nvPr>
        </p:nvSpPr>
        <p:spPr>
          <a:xfrm>
            <a:off x="1513999" y="6782388"/>
            <a:ext cx="13378914" cy="12322165"/>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15381808" y="4787278"/>
            <a:ext cx="13384170" cy="1995110"/>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5381808" y="6782388"/>
            <a:ext cx="13384170" cy="12322165"/>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3">
            <a:extLst>
              <a:ext uri="{FF2B5EF4-FFF2-40B4-BE49-F238E27FC236}">
                <a16:creationId xmlns:a16="http://schemas.microsoft.com/office/drawing/2014/main" id="{B6716683-30EB-4F16-AF03-98EDE199D1CA}"/>
              </a:ext>
            </a:extLst>
          </p:cNvPr>
          <p:cNvSpPr>
            <a:spLocks noGrp="1"/>
          </p:cNvSpPr>
          <p:nvPr>
            <p:ph type="dt" sz="half" idx="10"/>
          </p:nvPr>
        </p:nvSpPr>
        <p:spPr/>
        <p:txBody>
          <a:bodyPr/>
          <a:lstStyle>
            <a:lvl1pPr>
              <a:defRPr/>
            </a:lvl1pPr>
          </a:lstStyle>
          <a:p>
            <a:pPr>
              <a:defRPr/>
            </a:pPr>
            <a:fld id="{66EC2481-916C-4F59-B251-961DBD4BCAC4}" type="datetimeFigureOut">
              <a:rPr lang="en-IE"/>
              <a:pPr>
                <a:defRPr/>
              </a:pPr>
              <a:t>25/03/2022</a:t>
            </a:fld>
            <a:endParaRPr lang="en-IE"/>
          </a:p>
        </p:txBody>
      </p:sp>
      <p:sp>
        <p:nvSpPr>
          <p:cNvPr id="8" name="Footer Placeholder 4">
            <a:extLst>
              <a:ext uri="{FF2B5EF4-FFF2-40B4-BE49-F238E27FC236}">
                <a16:creationId xmlns:a16="http://schemas.microsoft.com/office/drawing/2014/main" id="{8EAF7905-7136-48B1-A754-59D9F86D7855}"/>
              </a:ext>
            </a:extLst>
          </p:cNvPr>
          <p:cNvSpPr>
            <a:spLocks noGrp="1"/>
          </p:cNvSpPr>
          <p:nvPr>
            <p:ph type="ftr" sz="quarter" idx="11"/>
          </p:nvPr>
        </p:nvSpPr>
        <p:spPr/>
        <p:txBody>
          <a:bodyPr/>
          <a:lstStyle>
            <a:lvl1pPr>
              <a:defRPr/>
            </a:lvl1pPr>
          </a:lstStyle>
          <a:p>
            <a:pPr>
              <a:defRPr/>
            </a:pPr>
            <a:endParaRPr lang="en-IE"/>
          </a:p>
        </p:txBody>
      </p:sp>
      <p:sp>
        <p:nvSpPr>
          <p:cNvPr id="9" name="Slide Number Placeholder 5">
            <a:extLst>
              <a:ext uri="{FF2B5EF4-FFF2-40B4-BE49-F238E27FC236}">
                <a16:creationId xmlns:a16="http://schemas.microsoft.com/office/drawing/2014/main" id="{11476B99-00B0-482A-94CA-581DE7E3E084}"/>
              </a:ext>
            </a:extLst>
          </p:cNvPr>
          <p:cNvSpPr>
            <a:spLocks noGrp="1"/>
          </p:cNvSpPr>
          <p:nvPr>
            <p:ph type="sldNum" sz="quarter" idx="12"/>
          </p:nvPr>
        </p:nvSpPr>
        <p:spPr/>
        <p:txBody>
          <a:bodyPr/>
          <a:lstStyle>
            <a:lvl1pPr>
              <a:defRPr/>
            </a:lvl1pPr>
          </a:lstStyle>
          <a:p>
            <a:pPr>
              <a:defRPr/>
            </a:pPr>
            <a:fld id="{2871F94C-2A53-4583-97C6-C2D419B4F427}" type="slidenum">
              <a:rPr lang="en-IE" altLang="en-US"/>
              <a:pPr>
                <a:defRPr/>
              </a:pPr>
              <a:t>‹#›</a:t>
            </a:fld>
            <a:endParaRPr lang="en-IE" altLang="en-US"/>
          </a:p>
        </p:txBody>
      </p:sp>
    </p:spTree>
    <p:extLst>
      <p:ext uri="{BB962C8B-B14F-4D97-AF65-F5344CB8AC3E}">
        <p14:creationId xmlns:p14="http://schemas.microsoft.com/office/powerpoint/2010/main" val="119270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3">
            <a:extLst>
              <a:ext uri="{FF2B5EF4-FFF2-40B4-BE49-F238E27FC236}">
                <a16:creationId xmlns:a16="http://schemas.microsoft.com/office/drawing/2014/main" id="{740B35B0-9FEE-406A-9A91-8911205DB6C0}"/>
              </a:ext>
            </a:extLst>
          </p:cNvPr>
          <p:cNvSpPr>
            <a:spLocks noGrp="1"/>
          </p:cNvSpPr>
          <p:nvPr>
            <p:ph type="dt" sz="half" idx="10"/>
          </p:nvPr>
        </p:nvSpPr>
        <p:spPr/>
        <p:txBody>
          <a:bodyPr/>
          <a:lstStyle>
            <a:lvl1pPr>
              <a:defRPr/>
            </a:lvl1pPr>
          </a:lstStyle>
          <a:p>
            <a:pPr>
              <a:defRPr/>
            </a:pPr>
            <a:fld id="{60093D8C-E246-41DE-BDAF-55FFCC0B26E7}" type="datetimeFigureOut">
              <a:rPr lang="en-IE"/>
              <a:pPr>
                <a:defRPr/>
              </a:pPr>
              <a:t>25/03/2022</a:t>
            </a:fld>
            <a:endParaRPr lang="en-IE"/>
          </a:p>
        </p:txBody>
      </p:sp>
      <p:sp>
        <p:nvSpPr>
          <p:cNvPr id="4" name="Footer Placeholder 4">
            <a:extLst>
              <a:ext uri="{FF2B5EF4-FFF2-40B4-BE49-F238E27FC236}">
                <a16:creationId xmlns:a16="http://schemas.microsoft.com/office/drawing/2014/main" id="{90BDF400-CE74-4F01-86E8-B7E880BA531F}"/>
              </a:ext>
            </a:extLst>
          </p:cNvPr>
          <p:cNvSpPr>
            <a:spLocks noGrp="1"/>
          </p:cNvSpPr>
          <p:nvPr>
            <p:ph type="ftr" sz="quarter" idx="11"/>
          </p:nvPr>
        </p:nvSpPr>
        <p:spPr/>
        <p:txBody>
          <a:bodyPr/>
          <a:lstStyle>
            <a:lvl1pPr>
              <a:defRPr/>
            </a:lvl1pPr>
          </a:lstStyle>
          <a:p>
            <a:pPr>
              <a:defRPr/>
            </a:pPr>
            <a:endParaRPr lang="en-IE"/>
          </a:p>
        </p:txBody>
      </p:sp>
      <p:sp>
        <p:nvSpPr>
          <p:cNvPr id="5" name="Slide Number Placeholder 5">
            <a:extLst>
              <a:ext uri="{FF2B5EF4-FFF2-40B4-BE49-F238E27FC236}">
                <a16:creationId xmlns:a16="http://schemas.microsoft.com/office/drawing/2014/main" id="{D9C73E18-7307-4D49-9AD6-4305820A069D}"/>
              </a:ext>
            </a:extLst>
          </p:cNvPr>
          <p:cNvSpPr>
            <a:spLocks noGrp="1"/>
          </p:cNvSpPr>
          <p:nvPr>
            <p:ph type="sldNum" sz="quarter" idx="12"/>
          </p:nvPr>
        </p:nvSpPr>
        <p:spPr/>
        <p:txBody>
          <a:bodyPr/>
          <a:lstStyle>
            <a:lvl1pPr>
              <a:defRPr/>
            </a:lvl1pPr>
          </a:lstStyle>
          <a:p>
            <a:pPr>
              <a:defRPr/>
            </a:pPr>
            <a:fld id="{4D1C080B-C644-4AFE-BDE4-40A6A07782A6}" type="slidenum">
              <a:rPr lang="en-IE" altLang="en-US"/>
              <a:pPr>
                <a:defRPr/>
              </a:pPr>
              <a:t>‹#›</a:t>
            </a:fld>
            <a:endParaRPr lang="en-IE" altLang="en-US"/>
          </a:p>
        </p:txBody>
      </p:sp>
    </p:spTree>
    <p:extLst>
      <p:ext uri="{BB962C8B-B14F-4D97-AF65-F5344CB8AC3E}">
        <p14:creationId xmlns:p14="http://schemas.microsoft.com/office/powerpoint/2010/main" val="21084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AFB8C8-2D1B-4B08-8B67-D0FC403DF757}"/>
              </a:ext>
            </a:extLst>
          </p:cNvPr>
          <p:cNvSpPr>
            <a:spLocks noGrp="1"/>
          </p:cNvSpPr>
          <p:nvPr>
            <p:ph type="dt" sz="half" idx="10"/>
          </p:nvPr>
        </p:nvSpPr>
        <p:spPr/>
        <p:txBody>
          <a:bodyPr/>
          <a:lstStyle>
            <a:lvl1pPr>
              <a:defRPr/>
            </a:lvl1pPr>
          </a:lstStyle>
          <a:p>
            <a:pPr>
              <a:defRPr/>
            </a:pPr>
            <a:fld id="{C874C3BC-338F-4D9A-AF94-CFCE7F253E89}" type="datetimeFigureOut">
              <a:rPr lang="en-IE"/>
              <a:pPr>
                <a:defRPr/>
              </a:pPr>
              <a:t>25/03/2022</a:t>
            </a:fld>
            <a:endParaRPr lang="en-IE"/>
          </a:p>
        </p:txBody>
      </p:sp>
      <p:sp>
        <p:nvSpPr>
          <p:cNvPr id="3" name="Footer Placeholder 4">
            <a:extLst>
              <a:ext uri="{FF2B5EF4-FFF2-40B4-BE49-F238E27FC236}">
                <a16:creationId xmlns:a16="http://schemas.microsoft.com/office/drawing/2014/main" id="{F36B2CFA-A580-4780-B6C7-1890FEFA92B0}"/>
              </a:ext>
            </a:extLst>
          </p:cNvPr>
          <p:cNvSpPr>
            <a:spLocks noGrp="1"/>
          </p:cNvSpPr>
          <p:nvPr>
            <p:ph type="ftr" sz="quarter" idx="11"/>
          </p:nvPr>
        </p:nvSpPr>
        <p:spPr/>
        <p:txBody>
          <a:bodyPr/>
          <a:lstStyle>
            <a:lvl1pPr>
              <a:defRPr/>
            </a:lvl1pPr>
          </a:lstStyle>
          <a:p>
            <a:pPr>
              <a:defRPr/>
            </a:pPr>
            <a:endParaRPr lang="en-IE"/>
          </a:p>
        </p:txBody>
      </p:sp>
      <p:sp>
        <p:nvSpPr>
          <p:cNvPr id="4" name="Slide Number Placeholder 5">
            <a:extLst>
              <a:ext uri="{FF2B5EF4-FFF2-40B4-BE49-F238E27FC236}">
                <a16:creationId xmlns:a16="http://schemas.microsoft.com/office/drawing/2014/main" id="{0FBFD260-BEC3-491F-8531-4D2EE69DAFFF}"/>
              </a:ext>
            </a:extLst>
          </p:cNvPr>
          <p:cNvSpPr>
            <a:spLocks noGrp="1"/>
          </p:cNvSpPr>
          <p:nvPr>
            <p:ph type="sldNum" sz="quarter" idx="12"/>
          </p:nvPr>
        </p:nvSpPr>
        <p:spPr/>
        <p:txBody>
          <a:bodyPr/>
          <a:lstStyle>
            <a:lvl1pPr>
              <a:defRPr/>
            </a:lvl1pPr>
          </a:lstStyle>
          <a:p>
            <a:pPr>
              <a:defRPr/>
            </a:pPr>
            <a:fld id="{79D686E7-3683-43B1-92DB-D94C07B6C736}" type="slidenum">
              <a:rPr lang="en-IE" altLang="en-US"/>
              <a:pPr>
                <a:defRPr/>
              </a:pPr>
              <a:t>‹#›</a:t>
            </a:fld>
            <a:endParaRPr lang="en-IE" altLang="en-US"/>
          </a:p>
        </p:txBody>
      </p:sp>
    </p:spTree>
    <p:extLst>
      <p:ext uri="{BB962C8B-B14F-4D97-AF65-F5344CB8AC3E}">
        <p14:creationId xmlns:p14="http://schemas.microsoft.com/office/powerpoint/2010/main" val="321387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851512"/>
            <a:ext cx="9961903" cy="3623874"/>
          </a:xfrm>
        </p:spPr>
        <p:txBody>
          <a:bodyPr anchor="b"/>
          <a:lstStyle>
            <a:lvl1pPr algn="l">
              <a:defRPr sz="6500" b="1"/>
            </a:lvl1pPr>
          </a:lstStyle>
          <a:p>
            <a:r>
              <a:rPr lang="en-US"/>
              <a:t>Click to edit Master title style</a:t>
            </a:r>
            <a:endParaRPr lang="en-IE"/>
          </a:p>
        </p:txBody>
      </p:sp>
      <p:sp>
        <p:nvSpPr>
          <p:cNvPr id="3" name="Content Placeholder 2"/>
          <p:cNvSpPr>
            <a:spLocks noGrp="1"/>
          </p:cNvSpPr>
          <p:nvPr>
            <p:ph idx="1"/>
          </p:nvPr>
        </p:nvSpPr>
        <p:spPr>
          <a:xfrm>
            <a:off x="11838629" y="851513"/>
            <a:ext cx="16927347" cy="18253041"/>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1514000" y="4475387"/>
            <a:ext cx="9961903" cy="1462916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3">
            <a:extLst>
              <a:ext uri="{FF2B5EF4-FFF2-40B4-BE49-F238E27FC236}">
                <a16:creationId xmlns:a16="http://schemas.microsoft.com/office/drawing/2014/main" id="{CB8AD4BE-6356-4E9B-BA01-0948B568B952}"/>
              </a:ext>
            </a:extLst>
          </p:cNvPr>
          <p:cNvSpPr>
            <a:spLocks noGrp="1"/>
          </p:cNvSpPr>
          <p:nvPr>
            <p:ph type="dt" sz="half" idx="10"/>
          </p:nvPr>
        </p:nvSpPr>
        <p:spPr/>
        <p:txBody>
          <a:bodyPr/>
          <a:lstStyle>
            <a:lvl1pPr>
              <a:defRPr/>
            </a:lvl1pPr>
          </a:lstStyle>
          <a:p>
            <a:pPr>
              <a:defRPr/>
            </a:pPr>
            <a:fld id="{63F7A0F4-CAAF-42DB-BDDE-EA7C46DB9729}" type="datetimeFigureOut">
              <a:rPr lang="en-IE"/>
              <a:pPr>
                <a:defRPr/>
              </a:pPr>
              <a:t>25/03/2022</a:t>
            </a:fld>
            <a:endParaRPr lang="en-IE"/>
          </a:p>
        </p:txBody>
      </p:sp>
      <p:sp>
        <p:nvSpPr>
          <p:cNvPr id="6" name="Footer Placeholder 4">
            <a:extLst>
              <a:ext uri="{FF2B5EF4-FFF2-40B4-BE49-F238E27FC236}">
                <a16:creationId xmlns:a16="http://schemas.microsoft.com/office/drawing/2014/main" id="{8199D8FA-ACDF-4135-87B2-A569647A8B70}"/>
              </a:ext>
            </a:extLst>
          </p:cNvPr>
          <p:cNvSpPr>
            <a:spLocks noGrp="1"/>
          </p:cNvSpPr>
          <p:nvPr>
            <p:ph type="ftr" sz="quarter" idx="11"/>
          </p:nvPr>
        </p:nvSpPr>
        <p:spPr/>
        <p:txBody>
          <a:bodyPr/>
          <a:lstStyle>
            <a:lvl1pPr>
              <a:defRPr/>
            </a:lvl1pPr>
          </a:lstStyle>
          <a:p>
            <a:pPr>
              <a:defRPr/>
            </a:pPr>
            <a:endParaRPr lang="en-IE"/>
          </a:p>
        </p:txBody>
      </p:sp>
      <p:sp>
        <p:nvSpPr>
          <p:cNvPr id="7" name="Slide Number Placeholder 5">
            <a:extLst>
              <a:ext uri="{FF2B5EF4-FFF2-40B4-BE49-F238E27FC236}">
                <a16:creationId xmlns:a16="http://schemas.microsoft.com/office/drawing/2014/main" id="{0D27C8E7-2CBF-4012-ACF9-1D2383C726C1}"/>
              </a:ext>
            </a:extLst>
          </p:cNvPr>
          <p:cNvSpPr>
            <a:spLocks noGrp="1"/>
          </p:cNvSpPr>
          <p:nvPr>
            <p:ph type="sldNum" sz="quarter" idx="12"/>
          </p:nvPr>
        </p:nvSpPr>
        <p:spPr/>
        <p:txBody>
          <a:bodyPr/>
          <a:lstStyle>
            <a:lvl1pPr>
              <a:defRPr/>
            </a:lvl1pPr>
          </a:lstStyle>
          <a:p>
            <a:pPr>
              <a:defRPr/>
            </a:pPr>
            <a:fld id="{D9D6BF62-7231-4059-93AE-FA82B1F3E0F9}" type="slidenum">
              <a:rPr lang="en-IE" altLang="en-US"/>
              <a:pPr>
                <a:defRPr/>
              </a:pPr>
              <a:t>‹#›</a:t>
            </a:fld>
            <a:endParaRPr lang="en-IE" altLang="en-US"/>
          </a:p>
        </p:txBody>
      </p:sp>
    </p:spTree>
    <p:extLst>
      <p:ext uri="{BB962C8B-B14F-4D97-AF65-F5344CB8AC3E}">
        <p14:creationId xmlns:p14="http://schemas.microsoft.com/office/powerpoint/2010/main" val="62429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14970760"/>
            <a:ext cx="18167985" cy="1767383"/>
          </a:xfrm>
        </p:spPr>
        <p:txBody>
          <a:bodyPr anchor="b"/>
          <a:lstStyle>
            <a:lvl1pPr algn="l">
              <a:defRPr sz="6500" b="1"/>
            </a:lvl1pPr>
          </a:lstStyle>
          <a:p>
            <a:r>
              <a:rPr lang="en-US"/>
              <a:t>Click to edit Master title style</a:t>
            </a:r>
            <a:endParaRPr lang="en-IE"/>
          </a:p>
        </p:txBody>
      </p:sp>
      <p:sp>
        <p:nvSpPr>
          <p:cNvPr id="3" name="Picture Placeholder 2"/>
          <p:cNvSpPr>
            <a:spLocks noGrp="1"/>
          </p:cNvSpPr>
          <p:nvPr>
            <p:ph type="pic" idx="1"/>
          </p:nvPr>
        </p:nvSpPr>
        <p:spPr>
          <a:xfrm>
            <a:off x="5935087" y="1910950"/>
            <a:ext cx="18167985" cy="12832080"/>
          </a:xfrm>
        </p:spPr>
        <p:txBody>
          <a:bodyPr rtlCol="0">
            <a:normAutofit/>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pPr lvl="0"/>
            <a:endParaRPr lang="en-IE" noProof="0"/>
          </a:p>
        </p:txBody>
      </p:sp>
      <p:sp>
        <p:nvSpPr>
          <p:cNvPr id="4" name="Text Placeholder 3"/>
          <p:cNvSpPr>
            <a:spLocks noGrp="1"/>
          </p:cNvSpPr>
          <p:nvPr>
            <p:ph type="body" sz="half" idx="2"/>
          </p:nvPr>
        </p:nvSpPr>
        <p:spPr>
          <a:xfrm>
            <a:off x="5935087" y="16738143"/>
            <a:ext cx="18167985" cy="250997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3">
            <a:extLst>
              <a:ext uri="{FF2B5EF4-FFF2-40B4-BE49-F238E27FC236}">
                <a16:creationId xmlns:a16="http://schemas.microsoft.com/office/drawing/2014/main" id="{50EB344F-12C3-4D97-88CF-9BC6C87F2DD2}"/>
              </a:ext>
            </a:extLst>
          </p:cNvPr>
          <p:cNvSpPr>
            <a:spLocks noGrp="1"/>
          </p:cNvSpPr>
          <p:nvPr>
            <p:ph type="dt" sz="half" idx="10"/>
          </p:nvPr>
        </p:nvSpPr>
        <p:spPr/>
        <p:txBody>
          <a:bodyPr/>
          <a:lstStyle>
            <a:lvl1pPr>
              <a:defRPr/>
            </a:lvl1pPr>
          </a:lstStyle>
          <a:p>
            <a:pPr>
              <a:defRPr/>
            </a:pPr>
            <a:fld id="{0881ABA8-DF2F-4E9B-B7E4-B5CDD2E50525}" type="datetimeFigureOut">
              <a:rPr lang="en-IE"/>
              <a:pPr>
                <a:defRPr/>
              </a:pPr>
              <a:t>25/03/2022</a:t>
            </a:fld>
            <a:endParaRPr lang="en-IE"/>
          </a:p>
        </p:txBody>
      </p:sp>
      <p:sp>
        <p:nvSpPr>
          <p:cNvPr id="6" name="Footer Placeholder 4">
            <a:extLst>
              <a:ext uri="{FF2B5EF4-FFF2-40B4-BE49-F238E27FC236}">
                <a16:creationId xmlns:a16="http://schemas.microsoft.com/office/drawing/2014/main" id="{1DA9D31D-3C5D-4F65-B3EB-23CB43721A2A}"/>
              </a:ext>
            </a:extLst>
          </p:cNvPr>
          <p:cNvSpPr>
            <a:spLocks noGrp="1"/>
          </p:cNvSpPr>
          <p:nvPr>
            <p:ph type="ftr" sz="quarter" idx="11"/>
          </p:nvPr>
        </p:nvSpPr>
        <p:spPr/>
        <p:txBody>
          <a:bodyPr/>
          <a:lstStyle>
            <a:lvl1pPr>
              <a:defRPr/>
            </a:lvl1pPr>
          </a:lstStyle>
          <a:p>
            <a:pPr>
              <a:defRPr/>
            </a:pPr>
            <a:endParaRPr lang="en-IE"/>
          </a:p>
        </p:txBody>
      </p:sp>
      <p:sp>
        <p:nvSpPr>
          <p:cNvPr id="7" name="Slide Number Placeholder 5">
            <a:extLst>
              <a:ext uri="{FF2B5EF4-FFF2-40B4-BE49-F238E27FC236}">
                <a16:creationId xmlns:a16="http://schemas.microsoft.com/office/drawing/2014/main" id="{212B98DE-D13E-43AB-8C12-13CA63C02D0A}"/>
              </a:ext>
            </a:extLst>
          </p:cNvPr>
          <p:cNvSpPr>
            <a:spLocks noGrp="1"/>
          </p:cNvSpPr>
          <p:nvPr>
            <p:ph type="sldNum" sz="quarter" idx="12"/>
          </p:nvPr>
        </p:nvSpPr>
        <p:spPr/>
        <p:txBody>
          <a:bodyPr/>
          <a:lstStyle>
            <a:lvl1pPr>
              <a:defRPr/>
            </a:lvl1pPr>
          </a:lstStyle>
          <a:p>
            <a:pPr>
              <a:defRPr/>
            </a:pPr>
            <a:fld id="{79F9BE5F-8295-4E0A-A8BB-15ADE667CC13}" type="slidenum">
              <a:rPr lang="en-IE" altLang="en-US"/>
              <a:pPr>
                <a:defRPr/>
              </a:pPr>
              <a:t>‹#›</a:t>
            </a:fld>
            <a:endParaRPr lang="en-IE" altLang="en-US"/>
          </a:p>
        </p:txBody>
      </p:sp>
    </p:spTree>
    <p:extLst>
      <p:ext uri="{BB962C8B-B14F-4D97-AF65-F5344CB8AC3E}">
        <p14:creationId xmlns:p14="http://schemas.microsoft.com/office/powerpoint/2010/main" val="253900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E8655D-7584-47AB-B45E-904FE4CD55C1}"/>
              </a:ext>
            </a:extLst>
          </p:cNvPr>
          <p:cNvSpPr>
            <a:spLocks noGrp="1"/>
          </p:cNvSpPr>
          <p:nvPr>
            <p:ph type="title"/>
          </p:nvPr>
        </p:nvSpPr>
        <p:spPr bwMode="auto">
          <a:xfrm>
            <a:off x="1514475" y="857250"/>
            <a:ext cx="27251025"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232" tIns="147616" rIns="295232" bIns="147616" numCol="1" anchor="ctr" anchorCtr="0" compatLnSpc="1">
            <a:prstTxWarp prst="textNoShape">
              <a:avLst/>
            </a:prstTxWarp>
          </a:bodyPr>
          <a:lstStyle/>
          <a:p>
            <a:pPr lvl="0"/>
            <a:r>
              <a:rPr lang="en-US" altLang="en-US"/>
              <a:t>Click to edit Master title style</a:t>
            </a:r>
            <a:endParaRPr lang="en-IE" altLang="en-US"/>
          </a:p>
        </p:txBody>
      </p:sp>
      <p:sp>
        <p:nvSpPr>
          <p:cNvPr id="1027" name="Text Placeholder 2">
            <a:extLst>
              <a:ext uri="{FF2B5EF4-FFF2-40B4-BE49-F238E27FC236}">
                <a16:creationId xmlns:a16="http://schemas.microsoft.com/office/drawing/2014/main" id="{F14C30D4-7300-4EDA-B55D-E592A7FAAB39}"/>
              </a:ext>
            </a:extLst>
          </p:cNvPr>
          <p:cNvSpPr>
            <a:spLocks noGrp="1"/>
          </p:cNvSpPr>
          <p:nvPr>
            <p:ph type="body" idx="1"/>
          </p:nvPr>
        </p:nvSpPr>
        <p:spPr bwMode="auto">
          <a:xfrm>
            <a:off x="1514475" y="4989513"/>
            <a:ext cx="27251025" cy="141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232" tIns="147616" rIns="295232" bIns="1476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E" altLang="en-US"/>
          </a:p>
        </p:txBody>
      </p:sp>
      <p:sp>
        <p:nvSpPr>
          <p:cNvPr id="4" name="Date Placeholder 3">
            <a:extLst>
              <a:ext uri="{FF2B5EF4-FFF2-40B4-BE49-F238E27FC236}">
                <a16:creationId xmlns:a16="http://schemas.microsoft.com/office/drawing/2014/main" id="{AF6F0C0A-6D3B-42C7-A6E1-240CF0F87857}"/>
              </a:ext>
            </a:extLst>
          </p:cNvPr>
          <p:cNvSpPr>
            <a:spLocks noGrp="1"/>
          </p:cNvSpPr>
          <p:nvPr>
            <p:ph type="dt" sz="half" idx="2"/>
          </p:nvPr>
        </p:nvSpPr>
        <p:spPr>
          <a:xfrm>
            <a:off x="1514475" y="19823113"/>
            <a:ext cx="7064375" cy="1138237"/>
          </a:xfrm>
          <a:prstGeom prst="rect">
            <a:avLst/>
          </a:prstGeom>
        </p:spPr>
        <p:txBody>
          <a:bodyPr vert="horz" lIns="295232" tIns="147616" rIns="295232" bIns="147616" rtlCol="0" anchor="ctr"/>
          <a:lstStyle>
            <a:lvl1pPr algn="l" defTabSz="2952323" eaLnBrk="1" fontAlgn="auto" hangingPunct="1">
              <a:spcBef>
                <a:spcPts val="0"/>
              </a:spcBef>
              <a:spcAft>
                <a:spcPts val="0"/>
              </a:spcAft>
              <a:defRPr sz="3900">
                <a:solidFill>
                  <a:schemeClr val="tx1">
                    <a:tint val="75000"/>
                  </a:schemeClr>
                </a:solidFill>
                <a:latin typeface="+mn-lt"/>
                <a:cs typeface="+mn-cs"/>
              </a:defRPr>
            </a:lvl1pPr>
          </a:lstStyle>
          <a:p>
            <a:pPr>
              <a:defRPr/>
            </a:pPr>
            <a:fld id="{B82338D8-F73A-497C-AA11-D06247A311CF}" type="datetimeFigureOut">
              <a:rPr lang="en-IE"/>
              <a:pPr>
                <a:defRPr/>
              </a:pPr>
              <a:t>25/03/2022</a:t>
            </a:fld>
            <a:endParaRPr lang="en-IE"/>
          </a:p>
        </p:txBody>
      </p:sp>
      <p:sp>
        <p:nvSpPr>
          <p:cNvPr id="5" name="Footer Placeholder 4">
            <a:extLst>
              <a:ext uri="{FF2B5EF4-FFF2-40B4-BE49-F238E27FC236}">
                <a16:creationId xmlns:a16="http://schemas.microsoft.com/office/drawing/2014/main" id="{2D37921F-DDD7-44C9-87C0-70AD4DEC11D3}"/>
              </a:ext>
            </a:extLst>
          </p:cNvPr>
          <p:cNvSpPr>
            <a:spLocks noGrp="1"/>
          </p:cNvSpPr>
          <p:nvPr>
            <p:ph type="ftr" sz="quarter" idx="3"/>
          </p:nvPr>
        </p:nvSpPr>
        <p:spPr>
          <a:xfrm>
            <a:off x="10345738" y="19823113"/>
            <a:ext cx="9588500" cy="1138237"/>
          </a:xfrm>
          <a:prstGeom prst="rect">
            <a:avLst/>
          </a:prstGeom>
        </p:spPr>
        <p:txBody>
          <a:bodyPr vert="horz" lIns="295232" tIns="147616" rIns="295232" bIns="147616" rtlCol="0" anchor="ctr"/>
          <a:lstStyle>
            <a:lvl1pPr algn="ctr" defTabSz="2952323" eaLnBrk="1" fontAlgn="auto" hangingPunct="1">
              <a:spcBef>
                <a:spcPts val="0"/>
              </a:spcBef>
              <a:spcAft>
                <a:spcPts val="0"/>
              </a:spcAft>
              <a:defRPr sz="3900">
                <a:solidFill>
                  <a:schemeClr val="tx1">
                    <a:tint val="75000"/>
                  </a:schemeClr>
                </a:solidFill>
                <a:latin typeface="+mn-lt"/>
                <a:cs typeface="+mn-cs"/>
              </a:defRPr>
            </a:lvl1pPr>
          </a:lstStyle>
          <a:p>
            <a:pPr>
              <a:defRPr/>
            </a:pPr>
            <a:endParaRPr lang="en-IE"/>
          </a:p>
        </p:txBody>
      </p:sp>
      <p:sp>
        <p:nvSpPr>
          <p:cNvPr id="6" name="Slide Number Placeholder 5">
            <a:extLst>
              <a:ext uri="{FF2B5EF4-FFF2-40B4-BE49-F238E27FC236}">
                <a16:creationId xmlns:a16="http://schemas.microsoft.com/office/drawing/2014/main" id="{F82E8C7C-5889-4E63-9E12-C11E3516A9B1}"/>
              </a:ext>
            </a:extLst>
          </p:cNvPr>
          <p:cNvSpPr>
            <a:spLocks noGrp="1"/>
          </p:cNvSpPr>
          <p:nvPr>
            <p:ph type="sldNum" sz="quarter" idx="4"/>
          </p:nvPr>
        </p:nvSpPr>
        <p:spPr>
          <a:xfrm>
            <a:off x="21701125" y="19823113"/>
            <a:ext cx="7064375" cy="1138237"/>
          </a:xfrm>
          <a:prstGeom prst="rect">
            <a:avLst/>
          </a:prstGeom>
        </p:spPr>
        <p:txBody>
          <a:bodyPr vert="horz" wrap="square" lIns="295232" tIns="147616" rIns="295232" bIns="147616" numCol="1" anchor="ctr" anchorCtr="0" compatLnSpc="1">
            <a:prstTxWarp prst="textNoShape">
              <a:avLst/>
            </a:prstTxWarp>
          </a:bodyPr>
          <a:lstStyle>
            <a:lvl1pPr algn="r" eaLnBrk="1" hangingPunct="1">
              <a:defRPr sz="3900">
                <a:solidFill>
                  <a:srgbClr val="898989"/>
                </a:solidFill>
                <a:latin typeface="Calibri" panose="020F0502020204030204" pitchFamily="34" charset="0"/>
              </a:defRPr>
            </a:lvl1pPr>
          </a:lstStyle>
          <a:p>
            <a:pPr>
              <a:defRPr/>
            </a:pPr>
            <a:fld id="{82661E5E-A272-43D3-A48D-EEDAFB67E4FC}"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1163" rtl="0" eaLnBrk="0" fontAlgn="base" hangingPunct="0">
        <a:spcBef>
          <a:spcPct val="0"/>
        </a:spcBef>
        <a:spcAft>
          <a:spcPct val="0"/>
        </a:spcAft>
        <a:defRPr sz="14200" kern="1200">
          <a:solidFill>
            <a:schemeClr val="tx1"/>
          </a:solidFill>
          <a:latin typeface="+mj-lt"/>
          <a:ea typeface="+mj-ea"/>
          <a:cs typeface="+mj-cs"/>
        </a:defRPr>
      </a:lvl1pPr>
      <a:lvl2pPr algn="ctr" defTabSz="2951163" rtl="0" eaLnBrk="0" fontAlgn="base" hangingPunct="0">
        <a:spcBef>
          <a:spcPct val="0"/>
        </a:spcBef>
        <a:spcAft>
          <a:spcPct val="0"/>
        </a:spcAft>
        <a:defRPr sz="14200">
          <a:solidFill>
            <a:schemeClr val="tx1"/>
          </a:solidFill>
          <a:latin typeface="Calibri" panose="020F0502020204030204" pitchFamily="34" charset="0"/>
        </a:defRPr>
      </a:lvl2pPr>
      <a:lvl3pPr algn="ctr" defTabSz="2951163" rtl="0" eaLnBrk="0" fontAlgn="base" hangingPunct="0">
        <a:spcBef>
          <a:spcPct val="0"/>
        </a:spcBef>
        <a:spcAft>
          <a:spcPct val="0"/>
        </a:spcAft>
        <a:defRPr sz="14200">
          <a:solidFill>
            <a:schemeClr val="tx1"/>
          </a:solidFill>
          <a:latin typeface="Calibri" panose="020F0502020204030204" pitchFamily="34" charset="0"/>
        </a:defRPr>
      </a:lvl3pPr>
      <a:lvl4pPr algn="ctr" defTabSz="2951163" rtl="0" eaLnBrk="0" fontAlgn="base" hangingPunct="0">
        <a:spcBef>
          <a:spcPct val="0"/>
        </a:spcBef>
        <a:spcAft>
          <a:spcPct val="0"/>
        </a:spcAft>
        <a:defRPr sz="14200">
          <a:solidFill>
            <a:schemeClr val="tx1"/>
          </a:solidFill>
          <a:latin typeface="Calibri" panose="020F0502020204030204" pitchFamily="34" charset="0"/>
        </a:defRPr>
      </a:lvl4pPr>
      <a:lvl5pPr algn="ctr" defTabSz="2951163" rtl="0" eaLnBrk="0" fontAlgn="base" hangingPunct="0">
        <a:spcBef>
          <a:spcPct val="0"/>
        </a:spcBef>
        <a:spcAft>
          <a:spcPct val="0"/>
        </a:spcAft>
        <a:defRPr sz="14200">
          <a:solidFill>
            <a:schemeClr val="tx1"/>
          </a:solidFill>
          <a:latin typeface="Calibri" panose="020F0502020204030204" pitchFamily="34" charset="0"/>
        </a:defRPr>
      </a:lvl5pPr>
      <a:lvl6pPr marL="457200" algn="ctr" defTabSz="2951163" rtl="0" fontAlgn="base">
        <a:spcBef>
          <a:spcPct val="0"/>
        </a:spcBef>
        <a:spcAft>
          <a:spcPct val="0"/>
        </a:spcAft>
        <a:defRPr sz="14200">
          <a:solidFill>
            <a:schemeClr val="tx1"/>
          </a:solidFill>
          <a:latin typeface="Calibri" panose="020F0502020204030204" pitchFamily="34" charset="0"/>
        </a:defRPr>
      </a:lvl6pPr>
      <a:lvl7pPr marL="914400" algn="ctr" defTabSz="2951163" rtl="0" fontAlgn="base">
        <a:spcBef>
          <a:spcPct val="0"/>
        </a:spcBef>
        <a:spcAft>
          <a:spcPct val="0"/>
        </a:spcAft>
        <a:defRPr sz="14200">
          <a:solidFill>
            <a:schemeClr val="tx1"/>
          </a:solidFill>
          <a:latin typeface="Calibri" panose="020F0502020204030204" pitchFamily="34" charset="0"/>
        </a:defRPr>
      </a:lvl7pPr>
      <a:lvl8pPr marL="1371600" algn="ctr" defTabSz="2951163" rtl="0" fontAlgn="base">
        <a:spcBef>
          <a:spcPct val="0"/>
        </a:spcBef>
        <a:spcAft>
          <a:spcPct val="0"/>
        </a:spcAft>
        <a:defRPr sz="14200">
          <a:solidFill>
            <a:schemeClr val="tx1"/>
          </a:solidFill>
          <a:latin typeface="Calibri" panose="020F0502020204030204" pitchFamily="34" charset="0"/>
        </a:defRPr>
      </a:lvl8pPr>
      <a:lvl9pPr marL="1828800" algn="ctr" defTabSz="2951163" rtl="0" fontAlgn="base">
        <a:spcBef>
          <a:spcPct val="0"/>
        </a:spcBef>
        <a:spcAft>
          <a:spcPct val="0"/>
        </a:spcAft>
        <a:defRPr sz="14200">
          <a:solidFill>
            <a:schemeClr val="tx1"/>
          </a:solidFill>
          <a:latin typeface="Calibri" panose="020F0502020204030204" pitchFamily="34" charset="0"/>
        </a:defRPr>
      </a:lvl9pPr>
    </p:titleStyle>
    <p:bodyStyle>
      <a:lvl1pPr marL="1106488" indent="-1106488" algn="l" defTabSz="2951163" rtl="0" eaLnBrk="0" fontAlgn="base" hangingPunct="0">
        <a:spcBef>
          <a:spcPct val="20000"/>
        </a:spcBef>
        <a:spcAft>
          <a:spcPct val="0"/>
        </a:spcAft>
        <a:buFont typeface="Arial" panose="020B0604020202020204" pitchFamily="34" charset="0"/>
        <a:buChar char="•"/>
        <a:defRPr sz="10300" kern="1200">
          <a:solidFill>
            <a:schemeClr val="tx1"/>
          </a:solidFill>
          <a:latin typeface="+mn-lt"/>
          <a:ea typeface="+mn-ea"/>
          <a:cs typeface="+mn-cs"/>
        </a:defRPr>
      </a:lvl1pPr>
      <a:lvl2pPr marL="2398713" indent="-922338" algn="l" defTabSz="2951163"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689350" indent="-736600" algn="l" defTabSz="2951163" rtl="0" eaLnBrk="0" fontAlgn="base" hangingPunct="0">
        <a:spcBef>
          <a:spcPct val="20000"/>
        </a:spcBef>
        <a:spcAft>
          <a:spcPct val="0"/>
        </a:spcAft>
        <a:buFont typeface="Arial" panose="020B0604020202020204" pitchFamily="34" charset="0"/>
        <a:buChar char="•"/>
        <a:defRPr sz="7700" kern="1200">
          <a:solidFill>
            <a:schemeClr val="tx1"/>
          </a:solidFill>
          <a:latin typeface="+mn-lt"/>
          <a:ea typeface="+mn-ea"/>
          <a:cs typeface="+mn-cs"/>
        </a:defRPr>
      </a:lvl3pPr>
      <a:lvl4pPr marL="5165725" indent="-736600" algn="l" defTabSz="295116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42100" indent="-736600" algn="l" defTabSz="295116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audio" Target="file:///C:\Users\35386\OneDrive\Desktop\Audio%20AI.m4a" TargetMode="External"/><Relationship Id="rId6" Type="http://schemas.openxmlformats.org/officeDocument/2006/relationships/hyperlink" Target="https://emcrit.org/ibcc/adrenal-crisis/" TargetMode="External"/><Relationship Id="rId5" Type="http://schemas.openxmlformats.org/officeDocument/2006/relationships/hyperlink" Target="https://www.clinicalkey.com/#!/content/playContent/1-s2.0-S2049080121006774" TargetMode="External"/><Relationship Id="rId4" Type="http://schemas.openxmlformats.org/officeDocument/2006/relationships/image" Target="../media/image1.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5">
            <a:extLst>
              <a:ext uri="{FF2B5EF4-FFF2-40B4-BE49-F238E27FC236}">
                <a16:creationId xmlns:a16="http://schemas.microsoft.com/office/drawing/2014/main" id="{32275815-CA63-4ED1-8DF9-DC25924F82F6}"/>
              </a:ext>
            </a:extLst>
          </p:cNvPr>
          <p:cNvGrpSpPr>
            <a:grpSpLocks/>
          </p:cNvGrpSpPr>
          <p:nvPr/>
        </p:nvGrpSpPr>
        <p:grpSpPr bwMode="auto">
          <a:xfrm>
            <a:off x="-114300" y="0"/>
            <a:ext cx="30164088" cy="21382038"/>
            <a:chOff x="1" y="0"/>
            <a:chExt cx="30292550" cy="21382821"/>
          </a:xfrm>
        </p:grpSpPr>
        <p:pic>
          <p:nvPicPr>
            <p:cNvPr id="3106" name="Picture 2">
              <a:extLst>
                <a:ext uri="{FF2B5EF4-FFF2-40B4-BE49-F238E27FC236}">
                  <a16:creationId xmlns:a16="http://schemas.microsoft.com/office/drawing/2014/main" id="{743D3EFC-4E5C-4E45-BDC0-837B702B8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02" b="5165"/>
            <a:stretch>
              <a:fillRect/>
            </a:stretch>
          </p:blipFill>
          <p:spPr bwMode="auto">
            <a:xfrm rot="16200000" flipV="1">
              <a:off x="4446097" y="-4446095"/>
              <a:ext cx="21382821" cy="30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B894639-132A-46DA-B67A-20059655A892}"/>
                </a:ext>
              </a:extLst>
            </p:cNvPr>
            <p:cNvSpPr/>
            <p:nvPr/>
          </p:nvSpPr>
          <p:spPr bwMode="auto">
            <a:xfrm>
              <a:off x="1" y="0"/>
              <a:ext cx="30275013" cy="4370548"/>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anchor="ctr"/>
            <a:lstStyle/>
            <a:p>
              <a:pPr algn="r" defTabSz="2952323" eaLnBrk="1" fontAlgn="auto" hangingPunct="1">
                <a:spcBef>
                  <a:spcPts val="0"/>
                </a:spcBef>
                <a:spcAft>
                  <a:spcPts val="0"/>
                </a:spcAft>
                <a:defRPr/>
              </a:pPr>
              <a:r>
                <a:rPr lang="en-US" sz="9600" dirty="0">
                  <a:solidFill>
                    <a:srgbClr val="505050"/>
                  </a:solidFill>
                  <a:latin typeface="Times New Roman" panose="02020603050405020304" pitchFamily="18" charset="0"/>
                  <a:cs typeface="Times New Roman" panose="02020603050405020304" pitchFamily="18" charset="0"/>
                </a:rPr>
                <a:t>Case of Adrenal insufficiency</a:t>
              </a:r>
            </a:p>
            <a:p>
              <a:pPr algn="r" defTabSz="2952323" eaLnBrk="1" fontAlgn="auto" hangingPunct="1">
                <a:spcBef>
                  <a:spcPts val="0"/>
                </a:spcBef>
                <a:spcAft>
                  <a:spcPts val="0"/>
                </a:spcAft>
                <a:defRPr/>
              </a:pPr>
              <a:endParaRPr lang="en-IE" sz="3600" dirty="0">
                <a:solidFill>
                  <a:schemeClr val="tx1"/>
                </a:solidFill>
                <a:latin typeface="Times New Roman" panose="02020603050405020304" pitchFamily="18" charset="0"/>
                <a:cs typeface="Times New Roman" panose="02020603050405020304" pitchFamily="18" charset="0"/>
              </a:endParaRPr>
            </a:p>
            <a:p>
              <a:pPr algn="r" defTabSz="2952323" eaLnBrk="1" fontAlgn="auto" hangingPunct="1">
                <a:spcBef>
                  <a:spcPts val="0"/>
                </a:spcBef>
                <a:spcAft>
                  <a:spcPts val="0"/>
                </a:spcAft>
                <a:defRPr/>
              </a:pPr>
              <a:r>
                <a:rPr lang="en-IE" sz="3600" dirty="0">
                  <a:solidFill>
                    <a:schemeClr val="tx1"/>
                  </a:solidFill>
                  <a:latin typeface="Times New Roman" panose="02020603050405020304" pitchFamily="18" charset="0"/>
                  <a:cs typeface="Times New Roman" panose="02020603050405020304" pitchFamily="18" charset="0"/>
                </a:rPr>
                <a:t>Authors : Dr Krishna Reddy, Dr Tommy McGimsey, Dr Muralidharan Selvanambi</a:t>
              </a:r>
            </a:p>
            <a:p>
              <a:pPr algn="r" defTabSz="2952323" eaLnBrk="1" fontAlgn="auto" hangingPunct="1">
                <a:spcBef>
                  <a:spcPts val="0"/>
                </a:spcBef>
                <a:spcAft>
                  <a:spcPts val="0"/>
                </a:spcAft>
                <a:defRPr/>
              </a:pPr>
              <a:endParaRPr lang="en-US" sz="3600" dirty="0">
                <a:solidFill>
                  <a:schemeClr val="tx1"/>
                </a:solidFill>
              </a:endParaRPr>
            </a:p>
            <a:p>
              <a:pPr algn="r" defTabSz="2952323" eaLnBrk="1" fontAlgn="auto" hangingPunct="1">
                <a:spcBef>
                  <a:spcPts val="0"/>
                </a:spcBef>
                <a:spcAft>
                  <a:spcPts val="0"/>
                </a:spcAft>
                <a:defRPr/>
              </a:pPr>
              <a:r>
                <a:rPr lang="en-US" sz="4800" dirty="0">
                  <a:solidFill>
                    <a:schemeClr val="tx1"/>
                  </a:solidFill>
                </a:rPr>
                <a:t>Department of Anaesthesia, University Hospital Waterford, Waterford</a:t>
              </a:r>
              <a:r>
                <a:rPr lang="en-US" sz="3600" dirty="0">
                  <a:solidFill>
                    <a:schemeClr val="tx1"/>
                  </a:solidFill>
                </a:rPr>
                <a:t>.</a:t>
              </a:r>
              <a:endParaRPr lang="en-IE" sz="4400" i="1" dirty="0">
                <a:solidFill>
                  <a:schemeClr val="tx1"/>
                </a:solidFill>
              </a:endParaRPr>
            </a:p>
          </p:txBody>
        </p:sp>
        <p:sp>
          <p:nvSpPr>
            <p:cNvPr id="10" name="Rectangle 9">
              <a:extLst>
                <a:ext uri="{FF2B5EF4-FFF2-40B4-BE49-F238E27FC236}">
                  <a16:creationId xmlns:a16="http://schemas.microsoft.com/office/drawing/2014/main" id="{569B7F16-24E6-42FE-BF8B-1B884A0A3D66}"/>
                </a:ext>
              </a:extLst>
            </p:cNvPr>
            <p:cNvSpPr/>
            <p:nvPr/>
          </p:nvSpPr>
          <p:spPr>
            <a:xfrm>
              <a:off x="49423" y="4370548"/>
              <a:ext cx="10131528" cy="8339442"/>
            </a:xfrm>
            <a:prstGeom prst="rect">
              <a:avLst/>
            </a:prstGeom>
            <a:solidFill>
              <a:schemeClr val="bg1">
                <a:alpha val="98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180000" bIns="180000"/>
            <a:lstStyle/>
            <a:p>
              <a:pPr algn="just" defTabSz="2952323" eaLnBrk="1" fontAlgn="auto" hangingPunct="1">
                <a:spcBef>
                  <a:spcPts val="0"/>
                </a:spcBef>
                <a:spcAft>
                  <a:spcPts val="0"/>
                </a:spcAft>
                <a:defRPr/>
              </a:pPr>
              <a:r>
                <a:rPr lang="en-IE" sz="3200" b="1" dirty="0">
                  <a:solidFill>
                    <a:schemeClr val="tx1"/>
                  </a:solidFill>
                  <a:latin typeface="Times New Roman" panose="02020603050405020304" pitchFamily="18" charset="0"/>
                  <a:cs typeface="Times New Roman" panose="02020603050405020304" pitchFamily="18" charset="0"/>
                </a:rPr>
                <a:t>Introduction: </a:t>
              </a:r>
              <a:r>
                <a:rPr lang="en-IE" sz="3200" dirty="0">
                  <a:solidFill>
                    <a:srgbClr val="2E2E2E"/>
                  </a:solidFill>
                  <a:latin typeface="Times New Roman" panose="02020603050405020304" pitchFamily="18" charset="0"/>
                  <a:ea typeface="Calibri" panose="020F0502020204030204" pitchFamily="34" charset="0"/>
                  <a:cs typeface="Times New Roman" panose="02020603050405020304" pitchFamily="18" charset="0"/>
                </a:rPr>
                <a:t>Adrenal insufficiency (Addison’s Disease or Hypoadrenalism) is a rare endocrine disorder of adrenal glands.</a:t>
              </a:r>
              <a:r>
                <a:rPr lang="en-GB" sz="3200" dirty="0">
                  <a:solidFill>
                    <a:srgbClr val="000000"/>
                  </a:solidFill>
                  <a:latin typeface="Times New Roman" panose="02020603050405020304" pitchFamily="18" charset="0"/>
                  <a:cs typeface="Times New Roman" panose="02020603050405020304" pitchFamily="18" charset="0"/>
                </a:rPr>
                <a:t> The adrenal glands is made up of the outer cortex and inner medulla. The cortex produces steroid hormones like aldosterone, cortisol and androgens, and the medulla produces the catecholamines like epinephrine, norepinephrine. </a:t>
              </a:r>
              <a:r>
                <a:rPr lang="en-US" sz="3200" dirty="0">
                  <a:solidFill>
                    <a:srgbClr val="000000"/>
                  </a:solidFill>
                  <a:latin typeface="Times New Roman" panose="02020603050405020304" pitchFamily="18" charset="0"/>
                  <a:cs typeface="Times New Roman" panose="02020603050405020304" pitchFamily="18" charset="0"/>
                </a:rPr>
                <a:t>Adrenal insufficiency can be primary, secondary, or tertiary. Primary adrenal </a:t>
              </a:r>
              <a:r>
                <a:rPr lang="en-GB" sz="3200" dirty="0">
                  <a:solidFill>
                    <a:srgbClr val="000000"/>
                  </a:solidFill>
                  <a:latin typeface="Times New Roman" panose="02020603050405020304" pitchFamily="18" charset="0"/>
                  <a:cs typeface="Times New Roman" panose="02020603050405020304" pitchFamily="18" charset="0"/>
                </a:rPr>
                <a:t>insufficiency</a:t>
              </a:r>
              <a:r>
                <a:rPr lang="en-US" sz="3200" dirty="0">
                  <a:solidFill>
                    <a:srgbClr val="000000"/>
                  </a:solidFill>
                  <a:latin typeface="Times New Roman" panose="02020603050405020304" pitchFamily="18" charset="0"/>
                  <a:cs typeface="Times New Roman" panose="02020603050405020304" pitchFamily="18" charset="0"/>
                </a:rPr>
                <a:t> occurs as adrenal  cortex  gets damaged  by autoimmune destruction..</a:t>
              </a:r>
              <a:r>
                <a:rPr lang="en-GB" sz="3200" dirty="0">
                  <a:solidFill>
                    <a:srgbClr val="000000"/>
                  </a:solidFill>
                  <a:latin typeface="Times New Roman" panose="02020603050405020304" pitchFamily="18" charset="0"/>
                  <a:cs typeface="Times New Roman" panose="02020603050405020304" pitchFamily="18" charset="0"/>
                </a:rPr>
                <a:t>Secondary adrenal insufficiency occurs as</a:t>
              </a:r>
              <a:r>
                <a:rPr lang="en-US" sz="3200" dirty="0">
                  <a:solidFill>
                    <a:srgbClr val="000000"/>
                  </a:solidFill>
                  <a:latin typeface="Times New Roman" panose="02020603050405020304" pitchFamily="18" charset="0"/>
                  <a:cs typeface="Times New Roman" panose="02020603050405020304" pitchFamily="18" charset="0"/>
                </a:rPr>
                <a:t> pituitary gland doesn’t make enough of the hormone ACTH.</a:t>
              </a:r>
              <a:r>
                <a:rPr lang="en-GB" sz="3200" dirty="0">
                  <a:solidFill>
                    <a:srgbClr val="000000"/>
                  </a:solidFill>
                  <a:latin typeface="Times New Roman" panose="02020603050405020304" pitchFamily="18" charset="0"/>
                  <a:cs typeface="Times New Roman" panose="02020603050405020304" pitchFamily="18" charset="0"/>
                </a:rPr>
                <a:t> Tertiary adrenal insufficiency occur </a:t>
              </a:r>
              <a:r>
                <a:rPr lang="en-US" sz="3200" dirty="0">
                  <a:solidFill>
                    <a:srgbClr val="000000"/>
                  </a:solidFill>
                  <a:latin typeface="Times New Roman" panose="02020603050405020304" pitchFamily="18" charset="0"/>
                  <a:cs typeface="Times New Roman" panose="02020603050405020304" pitchFamily="18" charset="0"/>
                </a:rPr>
                <a:t> when the hypothalamus doesn't make enough corticotropin-releasing hormone. </a:t>
              </a:r>
              <a:r>
                <a:rPr lang="en-US" sz="3200" b="1" u="sng" dirty="0">
                  <a:solidFill>
                    <a:srgbClr val="000000"/>
                  </a:solidFill>
                  <a:latin typeface="Times New Roman" panose="02020603050405020304" pitchFamily="18" charset="0"/>
                  <a:cs typeface="Times New Roman" panose="02020603050405020304" pitchFamily="18" charset="0"/>
                </a:rPr>
                <a:t>Cortisol is  called stress </a:t>
              </a:r>
              <a:r>
                <a:rPr lang="en-US" sz="3200" dirty="0">
                  <a:solidFill>
                    <a:srgbClr val="000000"/>
                  </a:solidFill>
                  <a:latin typeface="Times New Roman" panose="02020603050405020304" pitchFamily="18" charset="0"/>
                  <a:cs typeface="Times New Roman" panose="02020603050405020304" pitchFamily="18" charset="0"/>
                </a:rPr>
                <a:t>hormone helps to control blood pressure, blood Glucose, metabolism &amp; reduce inflammation.</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just" defTabSz="2952323" eaLnBrk="1" fontAlgn="auto" hangingPunct="1">
                <a:spcBef>
                  <a:spcPts val="0"/>
                </a:spcBef>
                <a:spcAft>
                  <a:spcPts val="0"/>
                </a:spcAft>
                <a:defRPr/>
              </a:pPr>
              <a:endParaRPr lang="en-IE" sz="3200" dirty="0">
                <a:solidFill>
                  <a:schemeClr val="tx1"/>
                </a:solidFill>
                <a:latin typeface="Times New Roman" panose="02020603050405020304" pitchFamily="18" charset="0"/>
                <a:cs typeface="Times New Roman" panose="02020603050405020304" pitchFamily="18" charset="0"/>
              </a:endParaRPr>
            </a:p>
            <a:p>
              <a:pPr defTabSz="2952323" eaLnBrk="1" fontAlgn="auto" hangingPunct="1">
                <a:spcBef>
                  <a:spcPts val="0"/>
                </a:spcBef>
                <a:spcAft>
                  <a:spcPts val="0"/>
                </a:spcAft>
                <a:defRPr/>
              </a:pPr>
              <a:endParaRPr lang="en-IE" sz="3200" dirty="0">
                <a:solidFill>
                  <a:schemeClr val="tx1"/>
                </a:solidFill>
              </a:endParaRPr>
            </a:p>
          </p:txBody>
        </p:sp>
        <p:sp>
          <p:nvSpPr>
            <p:cNvPr id="14" name="Rectangle 13">
              <a:extLst>
                <a:ext uri="{FF2B5EF4-FFF2-40B4-BE49-F238E27FC236}">
                  <a16:creationId xmlns:a16="http://schemas.microsoft.com/office/drawing/2014/main" id="{26EAF6C0-4C1B-44F8-9248-AE037B4C4FC4}"/>
                </a:ext>
              </a:extLst>
            </p:cNvPr>
            <p:cNvSpPr/>
            <p:nvPr/>
          </p:nvSpPr>
          <p:spPr>
            <a:xfrm>
              <a:off x="10246316" y="4445163"/>
              <a:ext cx="9731368" cy="13953049"/>
            </a:xfrm>
            <a:prstGeom prst="rect">
              <a:avLst/>
            </a:prstGeom>
            <a:solidFill>
              <a:schemeClr val="bg1">
                <a:alpha val="98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180000" bIns="180000"/>
            <a:lstStyle/>
            <a:p>
              <a:pPr algn="just" eaLnBrk="1" hangingPunct="1">
                <a:defRPr/>
              </a:pPr>
              <a:r>
                <a:rPr lang="en-IE"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Labs Investigation : </a:t>
              </a:r>
              <a:r>
                <a:rPr lang="en-IE" alt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Blood: Na</a:t>
              </a:r>
              <a:r>
                <a:rPr lang="en-IE"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IE" alt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131 mmol/L, K 4.2 mmol/L, Creat  220,eGFR 19, Urea 20.5 mmol/L,  BNP 2476 pg/ml (0-125 ), INR 5.2, APTT 44 secs ( 22 -34), PT 47.7sec (8.7 –12.7).</a:t>
              </a:r>
            </a:p>
            <a:p>
              <a:pPr algn="just" eaLnBrk="1" hangingPunct="1">
                <a:defRPr/>
              </a:pPr>
              <a:r>
                <a:rPr lang="en-IE" alt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Troponin, LFT,Platelets, WCC,CRP  were normal.</a:t>
              </a:r>
            </a:p>
            <a:p>
              <a:pPr algn="just" eaLnBrk="1" hangingPunct="1">
                <a:defRPr/>
              </a:pPr>
              <a:r>
                <a:rPr lang="en-IE" alt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 Obvoius source of infection.</a:t>
              </a:r>
            </a:p>
            <a:p>
              <a:pPr algn="just" eaLnBrk="1" hangingPunct="1">
                <a:defRPr/>
              </a:pPr>
              <a:r>
                <a:rPr lang="en-IE" alt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Cortisol  574 , 578( </a:t>
              </a:r>
              <a:r>
                <a:rPr lang="en-GB" alt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Morg : 166 – 507 nmol/lit ) Afternoon</a:t>
              </a:r>
              <a:r>
                <a:rPr lang="en-IE" alt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( 74 – 291). ACTH – Pending. </a:t>
              </a:r>
            </a:p>
            <a:p>
              <a:pPr algn="just" eaLnBrk="1" hangingPunct="1">
                <a:defRPr/>
              </a:pPr>
              <a:r>
                <a:rPr lang="en-IE" alt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HbAlc 45( increased), TSH 3.9 ( 0.27 -4.2),</a:t>
              </a:r>
            </a:p>
            <a:p>
              <a:pPr algn="just" eaLnBrk="1" hangingPunct="1">
                <a:defRPr/>
              </a:pPr>
              <a:r>
                <a:rPr lang="en-IE" alt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Free Thyroxine 22.7( increased).</a:t>
              </a:r>
            </a:p>
            <a:p>
              <a:pPr algn="just" eaLnBrk="1" hangingPunct="1">
                <a:defRPr/>
              </a:pPr>
              <a:r>
                <a:rPr lang="en-IE" alt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Prolactin 121 miu/l, FSH 24.3 iu/l, LH 34.7 iu/l were normal parameters.</a:t>
              </a:r>
              <a:endParaRPr lang="en-GB"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20000"/>
                </a:spcBef>
                <a:buFont typeface="Arial" panose="020B0604020202020204" pitchFamily="34" charset="0"/>
                <a:buNone/>
                <a:defRPr/>
              </a:pPr>
              <a:endParaRPr lang="en-GB" altLang="en-US" sz="3200" dirty="0">
                <a:solidFill>
                  <a:srgbClr val="000000"/>
                </a:solidFill>
                <a:latin typeface="Verdana" panose="020B0604030504040204" pitchFamily="34" charset="0"/>
                <a:ea typeface="Calibri" panose="020F0502020204030204" pitchFamily="34" charset="0"/>
                <a:cs typeface="Arial" panose="020B0604020202020204" pitchFamily="34" charset="0"/>
              </a:endParaRPr>
            </a:p>
            <a:p>
              <a:pPr>
                <a:spcBef>
                  <a:spcPct val="20000"/>
                </a:spcBef>
                <a:buFont typeface="Arial" panose="020B0604020202020204" pitchFamily="34" charset="0"/>
                <a:buNone/>
                <a:defRPr/>
              </a:pPr>
              <a:endParaRPr lang="en-GB" altLang="en-US" sz="2800" dirty="0">
                <a:solidFill>
                  <a:srgbClr val="000000"/>
                </a:solidFill>
                <a:latin typeface="Verdana" panose="020B060403050404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9C4B639-7B7F-42CD-B3E1-F8A7C41C1AEB}"/>
                </a:ext>
              </a:extLst>
            </p:cNvPr>
            <p:cNvSpPr/>
            <p:nvPr/>
          </p:nvSpPr>
          <p:spPr>
            <a:xfrm>
              <a:off x="19953769" y="4370548"/>
              <a:ext cx="10338782" cy="10716017"/>
            </a:xfrm>
            <a:prstGeom prst="rect">
              <a:avLst/>
            </a:prstGeom>
            <a:solidFill>
              <a:schemeClr val="bg1">
                <a:alpha val="98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180000" bIns="180000"/>
            <a:lstStyle/>
            <a:p>
              <a:pPr>
                <a:spcBef>
                  <a:spcPct val="20000"/>
                </a:spcBef>
                <a:defRPr/>
              </a:pPr>
              <a:r>
                <a:rPr lang="en-IE" sz="3700" b="1" dirty="0">
                  <a:solidFill>
                    <a:schemeClr val="tx1"/>
                  </a:solidFill>
                </a:rPr>
                <a:t>Discussion : </a:t>
              </a:r>
            </a:p>
            <a:p>
              <a:pPr algn="just">
                <a:spcBef>
                  <a:spcPct val="20000"/>
                </a:spcBef>
                <a:defRPr/>
              </a:pPr>
              <a:r>
                <a:rPr lang="en-GB" altLang="en-US" sz="3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Hyperkalemia and non-anion gap metabolic acidosis (NAGMA) occur in </a:t>
              </a:r>
              <a:r>
                <a:rPr lang="en-GB" altLang="en-US" sz="32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primary</a:t>
              </a:r>
              <a:r>
                <a:rPr lang="en-GB" altLang="en-US" sz="3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adrenal insufficiency</a:t>
              </a:r>
              <a:endParaRPr lang="en-GB"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2952323" eaLnBrk="1" fontAlgn="auto" hangingPunct="1">
                <a:spcBef>
                  <a:spcPts val="0"/>
                </a:spcBef>
                <a:spcAft>
                  <a:spcPts val="0"/>
                </a:spcAft>
                <a:defRPr/>
              </a:pPr>
              <a:r>
                <a:rPr lang="en-US" sz="3200" dirty="0">
                  <a:solidFill>
                    <a:schemeClr val="tx1"/>
                  </a:solidFill>
                  <a:latin typeface="Times New Roman" panose="02020603050405020304" pitchFamily="18" charset="0"/>
                  <a:cs typeface="Times New Roman" panose="02020603050405020304" pitchFamily="18" charset="0"/>
                </a:rPr>
                <a:t>This patient presented with acute symptoms consistent with Addison’s disease. Autoimmune adrenal insufficiency is generally an insidious process with  zona glomerulosa and zona fasciculata effected which may cause low serum aldosterone and cortisol and increased ACTH. Positive adrenal antibodies confirms autoimmune cause.</a:t>
              </a:r>
            </a:p>
            <a:p>
              <a:pPr algn="just" defTabSz="2952323" eaLnBrk="1" fontAlgn="auto" hangingPunct="1">
                <a:spcBef>
                  <a:spcPts val="0"/>
                </a:spcBef>
                <a:spcAft>
                  <a:spcPts val="0"/>
                </a:spcAft>
                <a:defRPr/>
              </a:pPr>
              <a:r>
                <a:rPr lang="en-IE" sz="3200" b="1" u="sng" dirty="0">
                  <a:solidFill>
                    <a:schemeClr val="tx1"/>
                  </a:solidFill>
                  <a:latin typeface="Times New Roman" panose="02020603050405020304" pitchFamily="18" charset="0"/>
                  <a:cs typeface="Times New Roman" panose="02020603050405020304" pitchFamily="18" charset="0"/>
                </a:rPr>
                <a:t>Treatment given: </a:t>
              </a:r>
              <a:r>
                <a:rPr lang="en-IE" sz="3200" dirty="0">
                  <a:solidFill>
                    <a:schemeClr val="tx1"/>
                  </a:solidFill>
                  <a:latin typeface="Times New Roman" panose="02020603050405020304" pitchFamily="18" charset="0"/>
                  <a:cs typeface="Times New Roman" panose="02020603050405020304" pitchFamily="18" charset="0"/>
                </a:rPr>
                <a:t>Glucogel, 1mg I.M Glucagon given pre hospital. Atropine 0.5mgs-6doses( No response noted), Fluid :2lit Hartman’s , 50 %, 50 mls Dextrose- two doses. Tazocin:4.5gms, 100 mls of NaHco3 8.4%, Boluses of Ephedrine(30mgs),Adrenaline100Mcgs increments:6doses, Noradrenaline infusion 40mcg/hr.</a:t>
              </a:r>
            </a:p>
            <a:p>
              <a:pPr algn="just" defTabSz="2952323" eaLnBrk="1" fontAlgn="auto" hangingPunct="1">
                <a:spcBef>
                  <a:spcPts val="0"/>
                </a:spcBef>
                <a:spcAft>
                  <a:spcPts val="0"/>
                </a:spcAft>
                <a:defRPr/>
              </a:pPr>
              <a:r>
                <a:rPr lang="en-IE" sz="3200" dirty="0">
                  <a:solidFill>
                    <a:schemeClr val="tx1"/>
                  </a:solidFill>
                  <a:latin typeface="Times New Roman" panose="02020603050405020304" pitchFamily="18" charset="0"/>
                  <a:cs typeface="Times New Roman" panose="02020603050405020304" pitchFamily="18" charset="0"/>
                </a:rPr>
                <a:t>All the above treatment did not improve the GCS, Sinus bradycardia and Hypotension . </a:t>
              </a:r>
            </a:p>
            <a:p>
              <a:pPr algn="just" defTabSz="2952323" eaLnBrk="1" fontAlgn="auto" hangingPunct="1">
                <a:spcBef>
                  <a:spcPts val="0"/>
                </a:spcBef>
                <a:spcAft>
                  <a:spcPts val="0"/>
                </a:spcAft>
                <a:defRPr/>
              </a:pPr>
              <a:r>
                <a:rPr lang="en-IE" sz="3200" dirty="0">
                  <a:solidFill>
                    <a:schemeClr val="tx1"/>
                  </a:solidFill>
                  <a:latin typeface="Times New Roman" panose="02020603050405020304" pitchFamily="18" charset="0"/>
                  <a:cs typeface="Times New Roman" panose="02020603050405020304" pitchFamily="18" charset="0"/>
                </a:rPr>
                <a:t>After 1 dose  of Hydrocortisone 200mg  intravenously patient improved clinically. GCS 15/15,Heart rate:70 to 80/min, Blood pressure MAP &gt;65. . Vasopressors were stopped.</a:t>
              </a:r>
            </a:p>
            <a:p>
              <a:pPr algn="just" defTabSz="2952323" eaLnBrk="1" fontAlgn="auto" hangingPunct="1">
                <a:spcBef>
                  <a:spcPts val="0"/>
                </a:spcBef>
                <a:spcAft>
                  <a:spcPts val="0"/>
                </a:spcAft>
                <a:defRPr/>
              </a:pPr>
              <a:r>
                <a:rPr lang="en-GB" sz="3200" dirty="0">
                  <a:solidFill>
                    <a:srgbClr val="000000"/>
                  </a:solidFill>
                  <a:latin typeface="Times New Roman" panose="02020603050405020304" pitchFamily="18" charset="0"/>
                </a:rPr>
                <a:t> </a:t>
              </a:r>
              <a:endParaRPr lang="en-IE" sz="3200" dirty="0">
                <a:solidFill>
                  <a:schemeClr val="tx1"/>
                </a:solidFill>
              </a:endParaRPr>
            </a:p>
          </p:txBody>
        </p:sp>
      </p:grpSp>
      <p:sp>
        <p:nvSpPr>
          <p:cNvPr id="17" name="Rectangle 16">
            <a:extLst>
              <a:ext uri="{FF2B5EF4-FFF2-40B4-BE49-F238E27FC236}">
                <a16:creationId xmlns:a16="http://schemas.microsoft.com/office/drawing/2014/main" id="{08681DCB-A35C-479E-BE96-DE6A1199E93C}"/>
              </a:ext>
            </a:extLst>
          </p:cNvPr>
          <p:cNvSpPr/>
          <p:nvPr/>
        </p:nvSpPr>
        <p:spPr>
          <a:xfrm>
            <a:off x="-115888" y="12709525"/>
            <a:ext cx="10186988" cy="8709025"/>
          </a:xfrm>
          <a:prstGeom prst="rect">
            <a:avLst/>
          </a:prstGeom>
          <a:solidFill>
            <a:schemeClr val="bg1">
              <a:alpha val="98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180000" bIns="180000"/>
          <a:lstStyle/>
          <a:p>
            <a:pPr algn="just" defTabSz="2952323" eaLnBrk="1" fontAlgn="auto" hangingPunct="1">
              <a:spcBef>
                <a:spcPts val="0"/>
              </a:spcBef>
              <a:spcAft>
                <a:spcPts val="0"/>
              </a:spcAft>
              <a:defRPr/>
            </a:pPr>
            <a:r>
              <a:rPr lang="en-IE" sz="3200" b="1" dirty="0">
                <a:solidFill>
                  <a:schemeClr val="tx1"/>
                </a:solidFill>
              </a:rPr>
              <a:t>Case Report </a:t>
            </a:r>
            <a:r>
              <a:rPr lang="en-IE" sz="3200" dirty="0">
                <a:solidFill>
                  <a:schemeClr val="tx1"/>
                </a:solidFill>
              </a:rPr>
              <a:t>: A</a:t>
            </a:r>
            <a:r>
              <a:rPr lang="en-GB" sz="3200" dirty="0">
                <a:solidFill>
                  <a:schemeClr val="tx1"/>
                </a:solidFill>
                <a:latin typeface="Times New Roman" panose="02020603050405020304" pitchFamily="18" charset="0"/>
                <a:cs typeface="Times New Roman" panose="02020603050405020304" pitchFamily="18" charset="0"/>
              </a:rPr>
              <a:t> 72 years old  female presented to hospital  with sudden unwitnessed collapse.</a:t>
            </a:r>
          </a:p>
          <a:p>
            <a:pPr algn="just" defTabSz="2952323" eaLnBrk="1" fontAlgn="auto" hangingPunct="1">
              <a:spcBef>
                <a:spcPts val="0"/>
              </a:spcBef>
              <a:spcAft>
                <a:spcPts val="0"/>
              </a:spcAft>
              <a:defRPr/>
            </a:pPr>
            <a:r>
              <a:rPr lang="en-IE" sz="32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O/E:  </a:t>
            </a:r>
            <a:r>
              <a:rPr lang="en-IE"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No signs of head injury.</a:t>
            </a:r>
            <a:endParaRPr lang="en-GB" sz="3200" dirty="0">
              <a:solidFill>
                <a:schemeClr val="tx1"/>
              </a:solidFill>
              <a:latin typeface="Times New Roman" panose="02020603050405020304" pitchFamily="18" charset="0"/>
              <a:cs typeface="Times New Roman" panose="02020603050405020304" pitchFamily="18" charset="0"/>
            </a:endParaRPr>
          </a:p>
          <a:p>
            <a:pPr algn="just" defTabSz="2952323" eaLnBrk="1" fontAlgn="auto" hangingPunct="1">
              <a:spcBef>
                <a:spcPts val="0"/>
              </a:spcBef>
              <a:spcAft>
                <a:spcPts val="0"/>
              </a:spcAft>
              <a:defRPr/>
            </a:pPr>
            <a:r>
              <a:rPr lang="en-GB" sz="3200" dirty="0">
                <a:solidFill>
                  <a:schemeClr val="tx1"/>
                </a:solidFill>
                <a:latin typeface="Times New Roman" panose="02020603050405020304" pitchFamily="18" charset="0"/>
                <a:cs typeface="Times New Roman" panose="02020603050405020304" pitchFamily="18" charset="0"/>
              </a:rPr>
              <a:t>GCS 8/15, B/L pupils dilated with sluggish response, Temp Unrecordable, Hypoglycaemia  0.2 mmol/L, Bradycardia (HR 20 -30 BPM), Hypotensive (60/40), Anuric.</a:t>
            </a:r>
          </a:p>
          <a:p>
            <a:pPr algn="just" defTabSz="2952323" eaLnBrk="1" fontAlgn="auto" hangingPunct="1">
              <a:spcBef>
                <a:spcPts val="0"/>
              </a:spcBef>
              <a:spcAft>
                <a:spcPts val="0"/>
              </a:spcAft>
              <a:defRPr/>
            </a:pPr>
            <a:r>
              <a:rPr lang="en-GB" sz="3200" b="1" u="sng" dirty="0">
                <a:solidFill>
                  <a:schemeClr val="tx1"/>
                </a:solidFill>
                <a:latin typeface="Times New Roman" panose="02020603050405020304" pitchFamily="18" charset="0"/>
                <a:cs typeface="Times New Roman" panose="02020603050405020304" pitchFamily="18" charset="0"/>
              </a:rPr>
              <a:t>Background history of:</a:t>
            </a:r>
          </a:p>
          <a:p>
            <a:pPr algn="just" defTabSz="2952323" eaLnBrk="1" fontAlgn="auto" hangingPunct="1">
              <a:spcBef>
                <a:spcPts val="0"/>
              </a:spcBef>
              <a:spcAft>
                <a:spcPts val="0"/>
              </a:spcAft>
              <a:defRPr/>
            </a:pPr>
            <a:r>
              <a:rPr lang="en-GB" sz="3200" dirty="0">
                <a:solidFill>
                  <a:schemeClr val="tx1"/>
                </a:solidFill>
                <a:latin typeface="Times New Roman" panose="02020603050405020304" pitchFamily="18" charset="0"/>
                <a:cs typeface="Times New Roman" panose="02020603050405020304" pitchFamily="18" charset="0"/>
              </a:rPr>
              <a:t>Hypertension, Hypercholestermia, Atrial fibrillation,  CCF, NIDDM, Hyperthroidism.</a:t>
            </a:r>
          </a:p>
          <a:p>
            <a:pPr algn="just" defTabSz="2952323" eaLnBrk="1" fontAlgn="auto" hangingPunct="1">
              <a:spcBef>
                <a:spcPts val="0"/>
              </a:spcBef>
              <a:spcAft>
                <a:spcPts val="0"/>
              </a:spcAft>
              <a:defRPr/>
            </a:pPr>
            <a:endParaRPr lang="en-IE"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2952323" eaLnBrk="1" fontAlgn="auto" hangingPunct="1">
              <a:spcBef>
                <a:spcPts val="0"/>
              </a:spcBef>
              <a:spcAft>
                <a:spcPts val="0"/>
              </a:spcAft>
              <a:defRPr/>
            </a:pPr>
            <a:r>
              <a:rPr lang="en-GB" altLang="en-US" sz="3200" dirty="0">
                <a:solidFill>
                  <a:srgbClr val="000000"/>
                </a:solidFill>
                <a:latin typeface="Times New Roman" panose="02020603050405020304" pitchFamily="18" charset="0"/>
                <a:cs typeface="Times New Roman" panose="02020603050405020304" pitchFamily="18" charset="0"/>
              </a:rPr>
              <a:t>XR Chest and CT Abd/Pelvis showed no acute pathology</a:t>
            </a: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algn="just" defTabSz="2952323" eaLnBrk="1" fontAlgn="auto" hangingPunct="1">
              <a:spcBef>
                <a:spcPts val="0"/>
              </a:spcBef>
              <a:spcAft>
                <a:spcPts val="0"/>
              </a:spcAft>
              <a:defRPr/>
            </a:pPr>
            <a:r>
              <a:rPr lang="en-GB" sz="3200" dirty="0" err="1"/>
              <a:t>actate</a:t>
            </a:r>
            <a:endParaRPr lang="en-GB" sz="3200" dirty="0"/>
          </a:p>
          <a:p>
            <a:pPr algn="just" defTabSz="2952323" eaLnBrk="1" fontAlgn="auto" hangingPunct="1">
              <a:spcBef>
                <a:spcPts val="0"/>
              </a:spcBef>
              <a:spcAft>
                <a:spcPts val="0"/>
              </a:spcAft>
              <a:defRPr/>
            </a:pPr>
            <a:endParaRPr lang="en-IE" sz="3200" b="1" dirty="0">
              <a:solidFill>
                <a:schemeClr val="tx1"/>
              </a:solidFill>
              <a:latin typeface="Times New Roman" panose="02020603050405020304" pitchFamily="18" charset="0"/>
              <a:cs typeface="Times New Roman" panose="02020603050405020304" pitchFamily="18" charset="0"/>
            </a:endParaRPr>
          </a:p>
          <a:p>
            <a:pPr algn="just" defTabSz="2952323" eaLnBrk="1" fontAlgn="auto" hangingPunct="1">
              <a:spcBef>
                <a:spcPts val="0"/>
              </a:spcBef>
              <a:spcAft>
                <a:spcPts val="0"/>
              </a:spcAft>
              <a:defRPr/>
            </a:pPr>
            <a:endParaRPr lang="en-GB" sz="3200" dirty="0">
              <a:solidFill>
                <a:schemeClr val="tx1"/>
              </a:solidFill>
              <a:latin typeface="Times New Roman" panose="02020603050405020304" pitchFamily="18" charset="0"/>
              <a:cs typeface="Times New Roman" panose="02020603050405020304" pitchFamily="18" charset="0"/>
            </a:endParaRPr>
          </a:p>
          <a:p>
            <a:pPr algn="just" defTabSz="2952323" eaLnBrk="1" fontAlgn="auto" hangingPunct="1">
              <a:spcBef>
                <a:spcPts val="0"/>
              </a:spcBef>
              <a:spcAft>
                <a:spcPts val="0"/>
              </a:spcAft>
              <a:defRPr/>
            </a:pPr>
            <a:endParaRPr lang="en-GB" sz="3200" dirty="0">
              <a:solidFill>
                <a:schemeClr val="tx1"/>
              </a:solidFill>
              <a:latin typeface="Times New Roman" panose="02020603050405020304" pitchFamily="18" charset="0"/>
              <a:cs typeface="Times New Roman" panose="02020603050405020304" pitchFamily="18" charset="0"/>
            </a:endParaRPr>
          </a:p>
          <a:p>
            <a:pPr algn="just" defTabSz="2952323" eaLnBrk="1" fontAlgn="auto" hangingPunct="1">
              <a:spcBef>
                <a:spcPts val="0"/>
              </a:spcBef>
              <a:spcAft>
                <a:spcPts val="0"/>
              </a:spcAft>
              <a:defRPr/>
            </a:pPr>
            <a:r>
              <a:rPr lang="en-GB" sz="3200" dirty="0">
                <a:solidFill>
                  <a:schemeClr val="tx1"/>
                </a:solidFill>
                <a:latin typeface="Times New Roman" panose="02020603050405020304" pitchFamily="18" charset="0"/>
                <a:cs typeface="Times New Roman" panose="02020603050405020304" pitchFamily="18" charset="0"/>
              </a:rPr>
              <a:t>(Arterial blood gas)</a:t>
            </a:r>
          </a:p>
          <a:p>
            <a:pPr algn="just" defTabSz="2952323" eaLnBrk="1" fontAlgn="auto" hangingPunct="1">
              <a:spcBef>
                <a:spcPts val="0"/>
              </a:spcBef>
              <a:spcAft>
                <a:spcPts val="0"/>
              </a:spcAft>
              <a:defRPr/>
            </a:pPr>
            <a:endParaRPr lang="en-GB" sz="3200" dirty="0">
              <a:solidFill>
                <a:schemeClr val="tx1"/>
              </a:solidFill>
              <a:latin typeface="Times New Roman" panose="02020603050405020304" pitchFamily="18" charset="0"/>
              <a:cs typeface="Times New Roman" panose="02020603050405020304" pitchFamily="18" charset="0"/>
            </a:endParaRPr>
          </a:p>
          <a:p>
            <a:pPr algn="just" defTabSz="2952323" eaLnBrk="1" fontAlgn="auto" hangingPunct="1">
              <a:spcBef>
                <a:spcPts val="0"/>
              </a:spcBef>
              <a:spcAft>
                <a:spcPts val="0"/>
              </a:spcAft>
              <a:defRPr/>
            </a:pPr>
            <a:endParaRPr lang="en-GB" sz="3200" dirty="0">
              <a:solidFill>
                <a:schemeClr val="tx1"/>
              </a:solidFill>
              <a:latin typeface="Times New Roman" panose="02020603050405020304" pitchFamily="18" charset="0"/>
              <a:cs typeface="Times New Roman" panose="02020603050405020304" pitchFamily="18" charset="0"/>
            </a:endParaRPr>
          </a:p>
          <a:p>
            <a:pPr algn="just" defTabSz="2952323" eaLnBrk="1" fontAlgn="auto" hangingPunct="1">
              <a:spcBef>
                <a:spcPts val="0"/>
              </a:spcBef>
              <a:spcAft>
                <a:spcPts val="0"/>
              </a:spcAft>
              <a:defRPr/>
            </a:pPr>
            <a:r>
              <a:rPr lang="en-GB" sz="3200" dirty="0">
                <a:solidFill>
                  <a:schemeClr val="tx1"/>
                </a:solidFill>
                <a:latin typeface="Times New Roman" panose="02020603050405020304" pitchFamily="18" charset="0"/>
                <a:cs typeface="Times New Roman" panose="02020603050405020304" pitchFamily="18" charset="0"/>
              </a:rPr>
              <a:t> </a:t>
            </a:r>
            <a:endParaRPr lang="en-IE" sz="3700" dirty="0">
              <a:solidFill>
                <a:schemeClr val="tx1"/>
              </a:solidFill>
            </a:endParaRPr>
          </a:p>
          <a:p>
            <a:pPr defTabSz="2952323" eaLnBrk="1" fontAlgn="auto" hangingPunct="1">
              <a:spcBef>
                <a:spcPts val="0"/>
              </a:spcBef>
              <a:spcAft>
                <a:spcPts val="0"/>
              </a:spcAft>
              <a:defRPr/>
            </a:pPr>
            <a:endParaRPr lang="en-IE" sz="3700" dirty="0">
              <a:solidFill>
                <a:schemeClr val="tx1"/>
              </a:solidFill>
            </a:endParaRPr>
          </a:p>
        </p:txBody>
      </p:sp>
      <p:sp>
        <p:nvSpPr>
          <p:cNvPr id="29" name="Rectangle 28">
            <a:extLst>
              <a:ext uri="{FF2B5EF4-FFF2-40B4-BE49-F238E27FC236}">
                <a16:creationId xmlns:a16="http://schemas.microsoft.com/office/drawing/2014/main" id="{D21D7A67-3F9C-48E8-B003-89A366623172}"/>
              </a:ext>
            </a:extLst>
          </p:cNvPr>
          <p:cNvSpPr/>
          <p:nvPr/>
        </p:nvSpPr>
        <p:spPr>
          <a:xfrm>
            <a:off x="19780250" y="18753138"/>
            <a:ext cx="10450513" cy="2543175"/>
          </a:xfrm>
          <a:prstGeom prst="rect">
            <a:avLst/>
          </a:prstGeom>
          <a:solidFill>
            <a:schemeClr val="bg1">
              <a:alpha val="98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72000" rIns="180000" bIns="180000"/>
          <a:lstStyle/>
          <a:p>
            <a:pPr defTabSz="2952323" eaLnBrk="1" fontAlgn="auto" hangingPunct="1">
              <a:spcBef>
                <a:spcPts val="0"/>
              </a:spcBef>
              <a:spcAft>
                <a:spcPts val="0"/>
              </a:spcAft>
              <a:defRPr/>
            </a:pPr>
            <a:r>
              <a:rPr lang="en-IE" sz="3700" b="1" dirty="0">
                <a:solidFill>
                  <a:schemeClr val="tx1"/>
                </a:solidFill>
              </a:rPr>
              <a:t>References</a:t>
            </a:r>
            <a:endParaRPr lang="en-IE" sz="2800" b="1" dirty="0">
              <a:solidFill>
                <a:schemeClr val="tx1"/>
              </a:solidFill>
            </a:endParaRPr>
          </a:p>
          <a:p>
            <a:pPr marL="457200" indent="-457200" defTabSz="2952323" eaLnBrk="1" fontAlgn="auto" hangingPunct="1">
              <a:spcBef>
                <a:spcPts val="0"/>
              </a:spcBef>
              <a:spcAft>
                <a:spcPts val="0"/>
              </a:spcAft>
              <a:buFontTx/>
              <a:buAutoNum type="arabicPeriod"/>
              <a:defRPr/>
            </a:pPr>
            <a:r>
              <a:rPr lang="en-IE" sz="2800" u="sng" dirty="0">
                <a:solidFill>
                  <a:schemeClr val="tx2"/>
                </a:solidFill>
                <a:hlinkClick r:id="rId5"/>
              </a:rPr>
              <a:t>https://www.clinicalkey.com/#!/content/playContent/1-s2.0-S2049080121006774</a:t>
            </a:r>
            <a:endParaRPr lang="en-IE" sz="2800" u="sng" dirty="0">
              <a:solidFill>
                <a:schemeClr val="tx2"/>
              </a:solidFill>
            </a:endParaRPr>
          </a:p>
          <a:p>
            <a:pPr marL="457200" indent="-457200" defTabSz="2952323" eaLnBrk="1" fontAlgn="auto" hangingPunct="1">
              <a:spcBef>
                <a:spcPts val="0"/>
              </a:spcBef>
              <a:spcAft>
                <a:spcPts val="0"/>
              </a:spcAft>
              <a:buFontTx/>
              <a:buAutoNum type="arabicPeriod"/>
              <a:defRPr/>
            </a:pPr>
            <a:r>
              <a:rPr lang="en-IE" sz="2800" u="sng" dirty="0">
                <a:solidFill>
                  <a:schemeClr val="tx2"/>
                </a:solidFill>
                <a:latin typeface="ProximaNovaRegular"/>
                <a:ea typeface="Calibri" panose="020F0502020204030204" pitchFamily="34" charset="0"/>
                <a:cs typeface="Times New Roman" panose="02020603050405020304" pitchFamily="18" charset="0"/>
                <a:hlinkClick r:id="rId6"/>
              </a:rPr>
              <a:t>https://emcrit.org/ibcc/adrenal-crisis/</a:t>
            </a:r>
            <a:endParaRPr lang="en-GB" sz="2800" u="sng" dirty="0">
              <a:solidFill>
                <a:schemeClr val="tx2"/>
              </a:solidFill>
              <a:ea typeface="Calibri" panose="020F0502020204030204" pitchFamily="34" charset="0"/>
              <a:cs typeface="Times New Roman" panose="02020603050405020304" pitchFamily="18" charset="0"/>
            </a:endParaRPr>
          </a:p>
          <a:p>
            <a:pPr marL="457200" indent="-457200" defTabSz="2952323" eaLnBrk="1" fontAlgn="auto" hangingPunct="1">
              <a:spcBef>
                <a:spcPts val="0"/>
              </a:spcBef>
              <a:spcAft>
                <a:spcPts val="0"/>
              </a:spcAft>
              <a:buFontTx/>
              <a:buAutoNum type="arabicPeriod"/>
              <a:defRPr/>
            </a:pPr>
            <a:r>
              <a:rPr lang="en-IE" sz="2800" u="sng" dirty="0">
                <a:solidFill>
                  <a:schemeClr val="tx2"/>
                </a:solidFill>
              </a:rPr>
              <a:t>.</a:t>
            </a:r>
            <a:r>
              <a:rPr lang="en-IE" sz="2800" u="sng" dirty="0">
                <a:solidFill>
                  <a:schemeClr val="tx2"/>
                </a:solidFill>
                <a:latin typeface="ProximaNovaRegular"/>
                <a:ea typeface="Calibri" panose="020F0502020204030204" pitchFamily="34" charset="0"/>
                <a:cs typeface="Times New Roman" panose="02020603050405020304" pitchFamily="18" charset="0"/>
              </a:rPr>
              <a:t>https://emed.ie/Metabolic/Addisons.php</a:t>
            </a:r>
            <a:endParaRPr lang="en-GB" sz="2800" u="sng" dirty="0">
              <a:solidFill>
                <a:schemeClr val="tx2"/>
              </a:solidFill>
              <a:ea typeface="Calibri" panose="020F0502020204030204" pitchFamily="34" charset="0"/>
              <a:cs typeface="Times New Roman" panose="02020603050405020304" pitchFamily="18" charset="0"/>
            </a:endParaRPr>
          </a:p>
          <a:p>
            <a:pPr marL="457200" indent="-457200" defTabSz="2952323" eaLnBrk="1" fontAlgn="auto" hangingPunct="1">
              <a:spcBef>
                <a:spcPts val="0"/>
              </a:spcBef>
              <a:spcAft>
                <a:spcPts val="0"/>
              </a:spcAft>
              <a:buFontTx/>
              <a:buAutoNum type="arabicPeriod"/>
              <a:defRPr/>
            </a:pPr>
            <a:endParaRPr lang="en-IE" sz="1400" dirty="0">
              <a:solidFill>
                <a:schemeClr val="tx1"/>
              </a:solidFill>
            </a:endParaRPr>
          </a:p>
        </p:txBody>
      </p:sp>
      <p:sp>
        <p:nvSpPr>
          <p:cNvPr id="30" name="Rectangle 29">
            <a:extLst>
              <a:ext uri="{FF2B5EF4-FFF2-40B4-BE49-F238E27FC236}">
                <a16:creationId xmlns:a16="http://schemas.microsoft.com/office/drawing/2014/main" id="{1C323155-84FC-4D3B-8431-C5DEE255B2D4}"/>
              </a:ext>
            </a:extLst>
          </p:cNvPr>
          <p:cNvSpPr/>
          <p:nvPr/>
        </p:nvSpPr>
        <p:spPr>
          <a:xfrm>
            <a:off x="19804063" y="15086013"/>
            <a:ext cx="10450512" cy="3706812"/>
          </a:xfrm>
          <a:prstGeom prst="rect">
            <a:avLst/>
          </a:prstGeom>
          <a:solidFill>
            <a:schemeClr val="bg1">
              <a:alpha val="98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180000" bIns="180000"/>
          <a:lstStyle/>
          <a:p>
            <a:pPr algn="just" defTabSz="2952323" eaLnBrk="1" fontAlgn="auto" hangingPunct="1">
              <a:spcBef>
                <a:spcPts val="0"/>
              </a:spcBef>
              <a:spcAft>
                <a:spcPts val="0"/>
              </a:spcAft>
              <a:defRPr/>
            </a:pPr>
            <a:r>
              <a:rPr lang="en-IE" sz="3700" b="1" dirty="0">
                <a:solidFill>
                  <a:schemeClr val="tx1"/>
                </a:solidFill>
              </a:rPr>
              <a:t>Conclusion: </a:t>
            </a:r>
            <a:r>
              <a:rPr lang="en-IE" sz="3200" dirty="0">
                <a:solidFill>
                  <a:schemeClr val="tx1"/>
                </a:solidFill>
              </a:rPr>
              <a:t> </a:t>
            </a:r>
          </a:p>
          <a:p>
            <a:pPr algn="just" defTabSz="2952323" eaLnBrk="1" fontAlgn="auto" hangingPunct="1">
              <a:spcBef>
                <a:spcPts val="0"/>
              </a:spcBef>
              <a:spcAft>
                <a:spcPts val="0"/>
              </a:spcAft>
              <a:defRPr/>
            </a:pPr>
            <a:r>
              <a:rPr lang="en-IE" sz="3200" dirty="0">
                <a:solidFill>
                  <a:schemeClr val="tx1"/>
                </a:solidFill>
              </a:rPr>
              <a:t>This patient presented with signs &amp; symptoms of acute Adrenal insufficiency and responded very well to steroid therapy.</a:t>
            </a:r>
          </a:p>
          <a:p>
            <a:pPr algn="just" defTabSz="2952323" eaLnBrk="1" fontAlgn="auto" hangingPunct="1">
              <a:spcBef>
                <a:spcPts val="0"/>
              </a:spcBef>
              <a:spcAft>
                <a:spcPts val="0"/>
              </a:spcAft>
              <a:defRPr/>
            </a:pPr>
            <a:r>
              <a:rPr lang="en-US" sz="3200" dirty="0">
                <a:solidFill>
                  <a:schemeClr val="tx1"/>
                </a:solidFill>
              </a:rPr>
              <a:t>We recommend that the clinicians to be aware of rare diseases like this case so that the diagnosis and treatment could be initiated early.</a:t>
            </a:r>
            <a:endParaRPr lang="en-IE" sz="3200" dirty="0">
              <a:solidFill>
                <a:schemeClr val="tx1"/>
              </a:solidFill>
            </a:endParaRPr>
          </a:p>
          <a:p>
            <a:pPr defTabSz="2952323" eaLnBrk="1" fontAlgn="auto" hangingPunct="1">
              <a:spcBef>
                <a:spcPts val="0"/>
              </a:spcBef>
              <a:spcAft>
                <a:spcPts val="0"/>
              </a:spcAft>
              <a:defRPr/>
            </a:pPr>
            <a:endParaRPr lang="en-IE" sz="3700" dirty="0">
              <a:solidFill>
                <a:schemeClr val="tx1"/>
              </a:solidFill>
            </a:endParaRPr>
          </a:p>
          <a:p>
            <a:pPr defTabSz="2952323" eaLnBrk="1" fontAlgn="auto" hangingPunct="1">
              <a:spcBef>
                <a:spcPts val="0"/>
              </a:spcBef>
              <a:spcAft>
                <a:spcPts val="0"/>
              </a:spcAft>
              <a:defRPr/>
            </a:pPr>
            <a:endParaRPr lang="en-IE" sz="3700" dirty="0">
              <a:solidFill>
                <a:schemeClr val="accent1"/>
              </a:solidFill>
            </a:endParaRPr>
          </a:p>
        </p:txBody>
      </p:sp>
      <p:pic>
        <p:nvPicPr>
          <p:cNvPr id="3078" name="Content Placeholder 6">
            <a:extLst>
              <a:ext uri="{FF2B5EF4-FFF2-40B4-BE49-F238E27FC236}">
                <a16:creationId xmlns:a16="http://schemas.microsoft.com/office/drawing/2014/main" id="{0049D7CB-B3AD-445D-8865-5B22270E8A8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4650" y="525463"/>
            <a:ext cx="10804525"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3">
            <a:extLst>
              <a:ext uri="{FF2B5EF4-FFF2-40B4-BE49-F238E27FC236}">
                <a16:creationId xmlns:a16="http://schemas.microsoft.com/office/drawing/2014/main" id="{6D6474C8-B213-4A98-8B12-D958DEAB4765}"/>
              </a:ext>
            </a:extLst>
          </p:cNvPr>
          <p:cNvGraphicFramePr>
            <a:graphicFrameLocks noGrp="1"/>
          </p:cNvGraphicFramePr>
          <p:nvPr/>
        </p:nvGraphicFramePr>
        <p:xfrm>
          <a:off x="82550" y="19118263"/>
          <a:ext cx="9826625" cy="1185862"/>
        </p:xfrm>
        <a:graphic>
          <a:graphicData uri="http://schemas.openxmlformats.org/drawingml/2006/table">
            <a:tbl>
              <a:tblPr firstRow="1" bandRow="1">
                <a:tableStyleId>{5C22544A-7EE6-4342-B048-85BDC9FD1C3A}</a:tableStyleId>
              </a:tblPr>
              <a:tblGrid>
                <a:gridCol w="821061">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gridCol w="2020789">
                  <a:extLst>
                    <a:ext uri="{9D8B030D-6E8A-4147-A177-3AD203B41FA5}">
                      <a16:colId xmlns:a16="http://schemas.microsoft.com/office/drawing/2014/main" val="20005"/>
                    </a:ext>
                  </a:extLst>
                </a:gridCol>
              </a:tblGrid>
              <a:tr h="518214">
                <a:tc>
                  <a:txBody>
                    <a:bodyPr/>
                    <a:lstStyle/>
                    <a:p>
                      <a:r>
                        <a:rPr lang="en-GB" sz="2800" dirty="0"/>
                        <a:t>PH</a:t>
                      </a:r>
                    </a:p>
                  </a:txBody>
                  <a:tcPr marT="45714" marB="45714"/>
                </a:tc>
                <a:tc>
                  <a:txBody>
                    <a:bodyPr/>
                    <a:lstStyle/>
                    <a:p>
                      <a:r>
                        <a:rPr lang="en-GB" sz="2800" dirty="0"/>
                        <a:t>HCo3</a:t>
                      </a:r>
                    </a:p>
                  </a:txBody>
                  <a:tcPr marT="45714" marB="45714"/>
                </a:tc>
                <a:tc>
                  <a:txBody>
                    <a:bodyPr/>
                    <a:lstStyle/>
                    <a:p>
                      <a:r>
                        <a:rPr lang="en-GB" sz="2800" dirty="0"/>
                        <a:t>Lac</a:t>
                      </a:r>
                    </a:p>
                  </a:txBody>
                  <a:tcPr marT="45714" marB="45714"/>
                </a:tc>
                <a:tc>
                  <a:txBody>
                    <a:bodyPr/>
                    <a:lstStyle/>
                    <a:p>
                      <a:r>
                        <a:rPr lang="en-GB" sz="2800" dirty="0"/>
                        <a:t>Gluc</a:t>
                      </a:r>
                    </a:p>
                  </a:txBody>
                  <a:tcPr marT="45714" marB="45714"/>
                </a:tc>
                <a:tc>
                  <a:txBody>
                    <a:bodyPr/>
                    <a:lstStyle/>
                    <a:p>
                      <a:r>
                        <a:rPr lang="en-GB" sz="2800" dirty="0"/>
                        <a:t>Na</a:t>
                      </a:r>
                    </a:p>
                  </a:txBody>
                  <a:tcPr marT="45714" marB="45714"/>
                </a:tc>
                <a:tc>
                  <a:txBody>
                    <a:bodyPr/>
                    <a:lstStyle/>
                    <a:p>
                      <a:r>
                        <a:rPr lang="en-GB" sz="2800" dirty="0"/>
                        <a:t>K</a:t>
                      </a:r>
                    </a:p>
                  </a:txBody>
                  <a:tcPr marT="45714" marB="45714"/>
                </a:tc>
                <a:extLst>
                  <a:ext uri="{0D108BD9-81ED-4DB2-BD59-A6C34878D82A}">
                    <a16:rowId xmlns:a16="http://schemas.microsoft.com/office/drawing/2014/main" val="10000"/>
                  </a:ext>
                </a:extLst>
              </a:tr>
              <a:tr h="667648">
                <a:tc>
                  <a:txBody>
                    <a:bodyPr/>
                    <a:lstStyle/>
                    <a:p>
                      <a:r>
                        <a:rPr lang="en-GB" sz="2800" dirty="0"/>
                        <a:t>7.12</a:t>
                      </a:r>
                    </a:p>
                  </a:txBody>
                  <a:tcPr marT="45714" marB="45714"/>
                </a:tc>
                <a:tc>
                  <a:txBody>
                    <a:bodyPr/>
                    <a:lstStyle/>
                    <a:p>
                      <a:r>
                        <a:rPr lang="en-GB" sz="2800" dirty="0"/>
                        <a:t>10.4 </a:t>
                      </a:r>
                      <a:r>
                        <a:rPr lang="en-GB" sz="2400" dirty="0"/>
                        <a:t>mmol/L</a:t>
                      </a:r>
                    </a:p>
                  </a:txBody>
                  <a:tcPr marT="45714" marB="45714"/>
                </a:tc>
                <a:tc>
                  <a:txBody>
                    <a:bodyPr/>
                    <a:lstStyle/>
                    <a:p>
                      <a:r>
                        <a:rPr lang="en-GB" sz="2800" dirty="0"/>
                        <a:t>9 </a:t>
                      </a:r>
                      <a:r>
                        <a:rPr lang="en-GB" sz="2400" dirty="0"/>
                        <a:t>mmol/L</a:t>
                      </a:r>
                    </a:p>
                  </a:txBody>
                  <a:tcPr marT="45714" marB="45714"/>
                </a:tc>
                <a:tc>
                  <a:txBody>
                    <a:bodyPr/>
                    <a:lstStyle/>
                    <a:p>
                      <a:r>
                        <a:rPr lang="en-GB" sz="2800" dirty="0"/>
                        <a:t>0.2 </a:t>
                      </a:r>
                      <a:r>
                        <a:rPr lang="en-GB" sz="2400" dirty="0"/>
                        <a:t>mmol/L</a:t>
                      </a:r>
                    </a:p>
                  </a:txBody>
                  <a:tcPr marT="45714" marB="45714"/>
                </a:tc>
                <a:tc>
                  <a:txBody>
                    <a:bodyPr/>
                    <a:lstStyle/>
                    <a:p>
                      <a:r>
                        <a:rPr lang="en-GB" sz="2800" dirty="0"/>
                        <a:t>129 </a:t>
                      </a:r>
                      <a:r>
                        <a:rPr lang="en-GB" sz="2400" dirty="0"/>
                        <a:t>mmol/L</a:t>
                      </a:r>
                    </a:p>
                  </a:txBody>
                  <a:tcPr marT="45714" marB="45714"/>
                </a:tc>
                <a:tc>
                  <a:txBody>
                    <a:bodyPr/>
                    <a:lstStyle/>
                    <a:p>
                      <a:r>
                        <a:rPr lang="en-GB" sz="2800" dirty="0"/>
                        <a:t>7.9 </a:t>
                      </a:r>
                      <a:r>
                        <a:rPr lang="en-GB" sz="2400" dirty="0"/>
                        <a:t>mmol/L</a:t>
                      </a:r>
                    </a:p>
                  </a:txBody>
                  <a:tcPr marT="45714" marB="45714"/>
                </a:tc>
                <a:extLst>
                  <a:ext uri="{0D108BD9-81ED-4DB2-BD59-A6C34878D82A}">
                    <a16:rowId xmlns:a16="http://schemas.microsoft.com/office/drawing/2014/main" val="10001"/>
                  </a:ext>
                </a:extLst>
              </a:tr>
            </a:tbl>
          </a:graphicData>
        </a:graphic>
      </p:graphicFrame>
      <p:pic>
        <p:nvPicPr>
          <p:cNvPr id="3102" name="Picture 15" descr="CRH tells the pituitary to make ACTH, which in turn tells the adrenals to make cortisol.">
            <a:extLst>
              <a:ext uri="{FF2B5EF4-FFF2-40B4-BE49-F238E27FC236}">
                <a16:creationId xmlns:a16="http://schemas.microsoft.com/office/drawing/2014/main" id="{9ACB86F2-779A-4DF6-B357-D4F56DF96C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60038" y="11269663"/>
            <a:ext cx="90138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C315FF26-CD5D-4EA9-93ED-2EA6C85D8B7B}"/>
              </a:ext>
            </a:extLst>
          </p:cNvPr>
          <p:cNvSpPr/>
          <p:nvPr/>
        </p:nvSpPr>
        <p:spPr bwMode="auto">
          <a:xfrm>
            <a:off x="10107613" y="18397538"/>
            <a:ext cx="9563100" cy="2989262"/>
          </a:xfrm>
          <a:prstGeom prst="rect">
            <a:avLst/>
          </a:prstGeom>
          <a:solidFill>
            <a:schemeClr val="bg1">
              <a:alpha val="98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180000" bIns="180000"/>
          <a:lstStyle/>
          <a:p>
            <a:pPr>
              <a:spcBef>
                <a:spcPct val="20000"/>
              </a:spcBef>
              <a:defRPr/>
            </a:pPr>
            <a:r>
              <a:rPr lang="en-GB"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Adrenal Insufficiency</a:t>
            </a:r>
          </a:p>
          <a:p>
            <a:pPr>
              <a:spcBef>
                <a:spcPct val="20000"/>
              </a:spcBef>
              <a:defRPr/>
            </a:pPr>
            <a:r>
              <a:rPr lang="en-GB"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  ↑ K   ↓ HCO3  ↑ urea ↑ creat ↓ Gluc</a:t>
            </a:r>
          </a:p>
          <a:p>
            <a:pPr>
              <a:spcBef>
                <a:spcPct val="20000"/>
              </a:spcBef>
              <a:defRPr/>
            </a:pPr>
            <a:r>
              <a:rPr lang="en-GB"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cortisol,↑ </a:t>
            </a:r>
            <a:r>
              <a:rPr lang="en-GB"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ACTH</a:t>
            </a:r>
          </a:p>
          <a:p>
            <a:pPr>
              <a:spcBef>
                <a:spcPct val="20000"/>
              </a:spcBef>
              <a:defRPr/>
            </a:pPr>
            <a:r>
              <a:rPr lang="en-GB" altLang="en-US" sz="3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Hyperkalemia and non-anion gap metabolic acidosis (NAGMA) occur in </a:t>
            </a:r>
            <a:r>
              <a:rPr lang="en-GB" altLang="en-US" sz="32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primary</a:t>
            </a:r>
            <a:r>
              <a:rPr lang="en-GB" altLang="en-US" sz="3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adrenal insufficiency</a:t>
            </a:r>
            <a:endParaRPr lang="en-GB" altLang="en-US" sz="3200" dirty="0">
              <a:solidFill>
                <a:srgbClr val="000000"/>
              </a:solidFill>
              <a:latin typeface="Verdana" panose="020B0604030504040204" pitchFamily="34" charset="0"/>
              <a:ea typeface="Calibri" panose="020F0502020204030204" pitchFamily="34" charset="0"/>
              <a:cs typeface="Arial" panose="020B0604020202020204" pitchFamily="34" charset="0"/>
            </a:endParaRPr>
          </a:p>
          <a:p>
            <a:pPr>
              <a:spcBef>
                <a:spcPct val="20000"/>
              </a:spcBef>
              <a:defRPr/>
            </a:pPr>
            <a:endParaRPr lang="en-IE" sz="3700" b="1" dirty="0">
              <a:solidFill>
                <a:prstClr val="black"/>
              </a:solidFill>
            </a:endParaRPr>
          </a:p>
        </p:txBody>
      </p:sp>
      <p:pic>
        <p:nvPicPr>
          <p:cNvPr id="3104" name="Audio 3">
            <a:hlinkClick r:id="" action="ppaction://media"/>
            <a:extLst>
              <a:ext uri="{FF2B5EF4-FFF2-40B4-BE49-F238E27FC236}">
                <a16:creationId xmlns:a16="http://schemas.microsoft.com/office/drawing/2014/main" id="{A8F200A5-E04A-4B2D-B20B-2C5E9858B8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54475" y="205613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AI.m4a">
            <a:hlinkClick r:id="" action="ppaction://media"/>
            <a:extLst>
              <a:ext uri="{FF2B5EF4-FFF2-40B4-BE49-F238E27FC236}">
                <a16:creationId xmlns:a16="http://schemas.microsoft.com/office/drawing/2014/main" id="{89E2991F-4840-4AE6-A63F-9752560FA8F6}"/>
              </a:ext>
            </a:extLst>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14835188" y="10388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4638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77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702</Words>
  <Application>Microsoft Office PowerPoint</Application>
  <PresentationFormat>Custom</PresentationFormat>
  <Paragraphs>59</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OrnaGrant</dc:creator>
  <cp:lastModifiedBy>dr.krishna2@yahoo.com</cp:lastModifiedBy>
  <cp:revision>169</cp:revision>
  <dcterms:created xsi:type="dcterms:W3CDTF">2017-02-27T16:37:51Z</dcterms:created>
  <dcterms:modified xsi:type="dcterms:W3CDTF">2022-03-25T11:27:02Z</dcterms:modified>
</cp:coreProperties>
</file>