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1" r:id="rId2"/>
    <p:sldMasterId id="2147483703" r:id="rId3"/>
  </p:sldMasterIdLst>
  <p:notesMasterIdLst>
    <p:notesMasterId r:id="rId5"/>
  </p:notesMasterIdLst>
  <p:sldIdLst>
    <p:sldId id="256" r:id="rId4"/>
  </p:sldIdLst>
  <p:sldSz cx="30275213"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453">
          <p15:clr>
            <a:srgbClr val="A4A3A4"/>
          </p15:clr>
        </p15:guide>
        <p15:guide id="2" orient="horz" pos="24328">
          <p15:clr>
            <a:srgbClr val="A4A3A4"/>
          </p15:clr>
        </p15:guide>
        <p15:guide id="3" pos="-1319">
          <p15:clr>
            <a:srgbClr val="A4A3A4"/>
          </p15:clr>
        </p15:guide>
        <p15:guide id="4" pos="5663">
          <p15:clr>
            <a:srgbClr val="A4A3A4"/>
          </p15:clr>
        </p15:guide>
        <p15:guide id="5" pos="6027">
          <p15:clr>
            <a:srgbClr val="A4A3A4"/>
          </p15:clr>
        </p15:guide>
        <p15:guide id="6" pos="20354">
          <p15:clr>
            <a:srgbClr val="A4A3A4"/>
          </p15:clr>
        </p15:guide>
        <p15:guide id="7" pos="13008">
          <p15:clr>
            <a:srgbClr val="A4A3A4"/>
          </p15:clr>
        </p15:guide>
        <p15:guide id="8"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4E35F-20E2-449E-9770-6E821F0CEA8E}" v="1" dt="2021-11-10T16:08:56.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5"/>
  </p:normalViewPr>
  <p:slideViewPr>
    <p:cSldViewPr snapToGrid="0" snapToObjects="1">
      <p:cViewPr varScale="1">
        <p:scale>
          <a:sx n="14" d="100"/>
          <a:sy n="14" d="100"/>
        </p:scale>
        <p:origin x="2208" y="125"/>
      </p:cViewPr>
      <p:guideLst>
        <p:guide orient="horz" pos="5453"/>
        <p:guide orient="horz" pos="24328"/>
        <p:guide pos="-1319"/>
        <p:guide pos="5663"/>
        <p:guide pos="6027"/>
        <p:guide pos="20354"/>
        <p:guide pos="13008"/>
        <p:guide pos="13373"/>
      </p:guideLst>
    </p:cSldViewPr>
  </p:slideViewPr>
  <p:notesTextViewPr>
    <p:cViewPr>
      <p:scale>
        <a:sx n="40" d="100"/>
        <a:sy n="4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4B4802C-E4F8-43B0-9A9A-CDBDAC5375F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1" name="Rectangle 3">
            <a:extLst>
              <a:ext uri="{FF2B5EF4-FFF2-40B4-BE49-F238E27FC236}">
                <a16:creationId xmlns:a16="http://schemas.microsoft.com/office/drawing/2014/main" id="{7121C301-F830-4523-AA4C-A1723A8BCA5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1508" name="Rectangle 4">
            <a:extLst>
              <a:ext uri="{FF2B5EF4-FFF2-40B4-BE49-F238E27FC236}">
                <a16:creationId xmlns:a16="http://schemas.microsoft.com/office/drawing/2014/main" id="{D28556F4-4E79-4FB5-BAF4-45F845316AF1}"/>
              </a:ext>
            </a:extLst>
          </p:cNvPr>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7CF38793-9322-46DC-81E6-92C96793D74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A58C3911-3727-47A8-A6ED-169C3FCB4B2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5" name="Rectangle 7">
            <a:extLst>
              <a:ext uri="{FF2B5EF4-FFF2-40B4-BE49-F238E27FC236}">
                <a16:creationId xmlns:a16="http://schemas.microsoft.com/office/drawing/2014/main" id="{AE4A2B7A-F092-4E31-84DA-CF6D01F0193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8820889-A8A3-4C1C-AD15-DBD98CC33A45}" type="slidenum">
              <a:rPr lang="en-US" altLang="fr-FR"/>
              <a:pPr>
                <a:defRPr/>
              </a:pPr>
              <a:t>‹#›</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E59E8D4-F00C-4827-9E44-4D43A1C2A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0A7746A-8968-43B0-8A6C-442EC9EEB7CE}" type="slidenum">
              <a:rPr lang="en-US" altLang="fr-FR" smtClean="0"/>
              <a:pPr>
                <a:spcBef>
                  <a:spcPct val="0"/>
                </a:spcBef>
              </a:pPr>
              <a:t>1</a:t>
            </a:fld>
            <a:endParaRPr lang="en-US" altLang="fr-FR"/>
          </a:p>
        </p:txBody>
      </p:sp>
      <p:sp>
        <p:nvSpPr>
          <p:cNvPr id="23555" name="Rectangle 2">
            <a:extLst>
              <a:ext uri="{FF2B5EF4-FFF2-40B4-BE49-F238E27FC236}">
                <a16:creationId xmlns:a16="http://schemas.microsoft.com/office/drawing/2014/main" id="{72A3FAED-E6F3-4323-B753-75BA981D024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C96D94B-065C-4566-8554-9719637ED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4908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446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595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80033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79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0357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327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9182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2414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192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2615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322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4723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6229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68735" y="9036359"/>
            <a:ext cx="21921612" cy="20781364"/>
          </a:xfrm>
        </p:spPr>
        <p:txBody>
          <a:bodyPr anchor="b"/>
          <a:lstStyle>
            <a:lvl1pPr>
              <a:defRPr sz="23838"/>
            </a:lvl1pPr>
          </a:lstStyle>
          <a:p>
            <a:r>
              <a:rPr lang="en-US"/>
              <a:t>Click to edit Master title style</a:t>
            </a:r>
            <a:endParaRPr lang="en-US" dirty="0"/>
          </a:p>
        </p:txBody>
      </p:sp>
      <p:sp>
        <p:nvSpPr>
          <p:cNvPr id="3" name="Subtitle 2"/>
          <p:cNvSpPr>
            <a:spLocks noGrp="1"/>
          </p:cNvSpPr>
          <p:nvPr>
            <p:ph type="subTitle" idx="1"/>
          </p:nvPr>
        </p:nvSpPr>
        <p:spPr>
          <a:xfrm>
            <a:off x="2868735" y="29817708"/>
            <a:ext cx="21921612" cy="5376497"/>
          </a:xfrm>
        </p:spPr>
        <p:txBody>
          <a:bodyPr/>
          <a:lstStyle>
            <a:lvl1pPr marL="0" indent="0" algn="l">
              <a:buNone/>
              <a:defRPr cap="all">
                <a:solidFill>
                  <a:schemeClr val="bg2">
                    <a:lumMod val="40000"/>
                    <a:lumOff val="60000"/>
                  </a:schemeClr>
                </a:solidFill>
              </a:defRPr>
            </a:lvl1pPr>
            <a:lvl2pPr marL="1513743" indent="0" algn="ctr">
              <a:buNone/>
              <a:defRPr>
                <a:solidFill>
                  <a:schemeClr val="tx1">
                    <a:tint val="75000"/>
                  </a:schemeClr>
                </a:solidFill>
              </a:defRPr>
            </a:lvl2pPr>
            <a:lvl3pPr marL="3027487" indent="0" algn="ctr">
              <a:buNone/>
              <a:defRPr>
                <a:solidFill>
                  <a:schemeClr val="tx1">
                    <a:tint val="75000"/>
                  </a:schemeClr>
                </a:solidFill>
              </a:defRPr>
            </a:lvl3pPr>
            <a:lvl4pPr marL="4541230" indent="0" algn="ctr">
              <a:buNone/>
              <a:defRPr>
                <a:solidFill>
                  <a:schemeClr val="tx1">
                    <a:tint val="75000"/>
                  </a:schemeClr>
                </a:solidFill>
              </a:defRPr>
            </a:lvl4pPr>
            <a:lvl5pPr marL="6054974" indent="0" algn="ctr">
              <a:buNone/>
              <a:defRPr>
                <a:solidFill>
                  <a:schemeClr val="tx1">
                    <a:tint val="75000"/>
                  </a:schemeClr>
                </a:solidFill>
              </a:defRPr>
            </a:lvl5pPr>
            <a:lvl6pPr marL="7568717" indent="0" algn="ctr">
              <a:buNone/>
              <a:defRPr>
                <a:solidFill>
                  <a:schemeClr val="tx1">
                    <a:tint val="75000"/>
                  </a:schemeClr>
                </a:solidFill>
              </a:defRPr>
            </a:lvl6pPr>
            <a:lvl7pPr marL="9082461" indent="0" algn="ctr">
              <a:buNone/>
              <a:defRPr>
                <a:solidFill>
                  <a:schemeClr val="tx1">
                    <a:tint val="75000"/>
                  </a:schemeClr>
                </a:solidFill>
              </a:defRPr>
            </a:lvl7pPr>
            <a:lvl8pPr marL="10596204" indent="0" algn="ctr">
              <a:buNone/>
              <a:defRPr>
                <a:solidFill>
                  <a:schemeClr val="tx1">
                    <a:tint val="75000"/>
                  </a:schemeClr>
                </a:solidFill>
              </a:defRPr>
            </a:lvl8pPr>
            <a:lvl9pPr marL="12109948"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EA80E77-8D3E-4122-913C-3EA3D5E9A85B}"/>
              </a:ext>
            </a:extLst>
          </p:cNvPr>
          <p:cNvSpPr>
            <a:spLocks noGrp="1"/>
          </p:cNvSpPr>
          <p:nvPr>
            <p:ph type="dt" sz="half" idx="10"/>
          </p:nvPr>
        </p:nvSpPr>
        <p:spPr/>
        <p:txBody>
          <a:bodyPr/>
          <a:lstStyle>
            <a:lvl1pPr>
              <a:defRPr/>
            </a:lvl1pPr>
          </a:lstStyle>
          <a:p>
            <a:pPr>
              <a:defRPr/>
            </a:pPr>
            <a:fld id="{E9453E45-8097-44DD-8CD9-3E7DA9F07B9B}" type="datetimeFigureOut">
              <a:rPr lang="en-US"/>
              <a:pPr>
                <a:defRPr/>
              </a:pPr>
              <a:t>11/10/2021</a:t>
            </a:fld>
            <a:endParaRPr lang="en-US"/>
          </a:p>
        </p:txBody>
      </p:sp>
      <p:sp>
        <p:nvSpPr>
          <p:cNvPr id="5" name="Footer Placeholder 4">
            <a:extLst>
              <a:ext uri="{FF2B5EF4-FFF2-40B4-BE49-F238E27FC236}">
                <a16:creationId xmlns:a16="http://schemas.microsoft.com/office/drawing/2014/main" id="{E8EF004C-8B0E-4EBF-B642-DC4C87B90CFB}"/>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9E82375B-07CC-4BD9-93CB-4B11C2088B4F}"/>
              </a:ext>
            </a:extLst>
          </p:cNvPr>
          <p:cNvSpPr>
            <a:spLocks noGrp="1"/>
          </p:cNvSpPr>
          <p:nvPr>
            <p:ph type="sldNum" sz="quarter" idx="12"/>
          </p:nvPr>
        </p:nvSpPr>
        <p:spPr/>
        <p:txBody>
          <a:bodyPr/>
          <a:lstStyle>
            <a:lvl1pPr>
              <a:defRPr/>
            </a:lvl1pPr>
          </a:lstStyle>
          <a:p>
            <a:pPr>
              <a:defRPr/>
            </a:pPr>
            <a:fld id="{D23EEA66-4D36-43B5-9C5E-274F88741D13}" type="slidenum">
              <a:rPr lang="en-US"/>
              <a:pPr>
                <a:defRPr/>
              </a:pPr>
              <a:t>‹#›</a:t>
            </a:fld>
            <a:endParaRPr lang="en-US"/>
          </a:p>
        </p:txBody>
      </p:sp>
    </p:spTree>
    <p:extLst>
      <p:ext uri="{BB962C8B-B14F-4D97-AF65-F5344CB8AC3E}">
        <p14:creationId xmlns:p14="http://schemas.microsoft.com/office/powerpoint/2010/main" val="1117428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2950F2-0EA7-416D-BE94-A57876063675}"/>
              </a:ext>
            </a:extLst>
          </p:cNvPr>
          <p:cNvSpPr>
            <a:spLocks noGrp="1"/>
          </p:cNvSpPr>
          <p:nvPr>
            <p:ph type="dt" sz="half" idx="10"/>
          </p:nvPr>
        </p:nvSpPr>
        <p:spPr/>
        <p:txBody>
          <a:bodyPr/>
          <a:lstStyle>
            <a:lvl1pPr>
              <a:defRPr/>
            </a:lvl1pPr>
          </a:lstStyle>
          <a:p>
            <a:pPr>
              <a:defRPr/>
            </a:pPr>
            <a:fld id="{F31157C8-C423-43C7-9B72-08A9A8B9B0F0}" type="datetimeFigureOut">
              <a:rPr lang="en-US"/>
              <a:pPr>
                <a:defRPr/>
              </a:pPr>
              <a:t>11/10/2021</a:t>
            </a:fld>
            <a:endParaRPr lang="en-US"/>
          </a:p>
        </p:txBody>
      </p:sp>
      <p:sp>
        <p:nvSpPr>
          <p:cNvPr id="5" name="Footer Placeholder 4">
            <a:extLst>
              <a:ext uri="{FF2B5EF4-FFF2-40B4-BE49-F238E27FC236}">
                <a16:creationId xmlns:a16="http://schemas.microsoft.com/office/drawing/2014/main" id="{6E14B6B1-3744-49F7-A8B9-12F094291AB7}"/>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74564658-0BE4-4F25-9304-159AB7B29EDC}"/>
              </a:ext>
            </a:extLst>
          </p:cNvPr>
          <p:cNvSpPr>
            <a:spLocks noGrp="1"/>
          </p:cNvSpPr>
          <p:nvPr>
            <p:ph type="sldNum" sz="quarter" idx="12"/>
          </p:nvPr>
        </p:nvSpPr>
        <p:spPr/>
        <p:txBody>
          <a:bodyPr/>
          <a:lstStyle>
            <a:lvl1pPr>
              <a:defRPr/>
            </a:lvl1pPr>
          </a:lstStyle>
          <a:p>
            <a:pPr>
              <a:defRPr/>
            </a:pPr>
            <a:fld id="{CFD44313-8033-4A19-BD8F-2648AC3B7BE4}" type="slidenum">
              <a:rPr lang="en-US"/>
              <a:pPr>
                <a:defRPr/>
              </a:pPr>
              <a:t>‹#›</a:t>
            </a:fld>
            <a:endParaRPr lang="en-US"/>
          </a:p>
        </p:txBody>
      </p:sp>
    </p:spTree>
    <p:extLst>
      <p:ext uri="{BB962C8B-B14F-4D97-AF65-F5344CB8AC3E}">
        <p14:creationId xmlns:p14="http://schemas.microsoft.com/office/powerpoint/2010/main" val="374540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68740" y="17861330"/>
            <a:ext cx="21921608" cy="11956387"/>
          </a:xfrm>
        </p:spPr>
        <p:txBody>
          <a:bodyPr anchor="b"/>
          <a:lstStyle>
            <a:lvl1pPr algn="l">
              <a:defRPr sz="13244" b="0" cap="none"/>
            </a:lvl1pPr>
          </a:lstStyle>
          <a:p>
            <a:r>
              <a:rPr lang="en-US"/>
              <a:t>Click to edit Master title style</a:t>
            </a:r>
            <a:endParaRPr lang="en-US" dirty="0"/>
          </a:p>
        </p:txBody>
      </p:sp>
      <p:sp>
        <p:nvSpPr>
          <p:cNvPr id="3" name="Text Placeholder 2"/>
          <p:cNvSpPr>
            <a:spLocks noGrp="1"/>
          </p:cNvSpPr>
          <p:nvPr>
            <p:ph type="body" idx="1"/>
          </p:nvPr>
        </p:nvSpPr>
        <p:spPr>
          <a:xfrm>
            <a:off x="2868735" y="29817714"/>
            <a:ext cx="21921612" cy="5370131"/>
          </a:xfrm>
        </p:spPr>
        <p:txBody>
          <a:bodyPr/>
          <a:lstStyle>
            <a:lvl1pPr marL="0" indent="0" algn="l">
              <a:buNone/>
              <a:defRPr sz="6622" cap="all">
                <a:solidFill>
                  <a:schemeClr val="bg2">
                    <a:lumMod val="40000"/>
                    <a:lumOff val="60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DA52A-CF15-4F83-B8B6-C25837DBC42C}"/>
              </a:ext>
            </a:extLst>
          </p:cNvPr>
          <p:cNvSpPr>
            <a:spLocks noGrp="1"/>
          </p:cNvSpPr>
          <p:nvPr>
            <p:ph type="dt" sz="half" idx="10"/>
          </p:nvPr>
        </p:nvSpPr>
        <p:spPr/>
        <p:txBody>
          <a:bodyPr/>
          <a:lstStyle>
            <a:lvl1pPr>
              <a:defRPr/>
            </a:lvl1pPr>
          </a:lstStyle>
          <a:p>
            <a:pPr>
              <a:defRPr/>
            </a:pPr>
            <a:fld id="{62E48A12-8F07-4FDA-86A3-93824A6DE079}" type="datetimeFigureOut">
              <a:rPr lang="en-US"/>
              <a:pPr>
                <a:defRPr/>
              </a:pPr>
              <a:t>11/10/2021</a:t>
            </a:fld>
            <a:endParaRPr lang="en-US"/>
          </a:p>
        </p:txBody>
      </p:sp>
      <p:sp>
        <p:nvSpPr>
          <p:cNvPr id="5" name="Footer Placeholder 4">
            <a:extLst>
              <a:ext uri="{FF2B5EF4-FFF2-40B4-BE49-F238E27FC236}">
                <a16:creationId xmlns:a16="http://schemas.microsoft.com/office/drawing/2014/main" id="{35EFF930-193D-408B-A023-3E2D3F29079C}"/>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B66801ED-2194-4EB1-A9BE-82DC29C560BA}"/>
              </a:ext>
            </a:extLst>
          </p:cNvPr>
          <p:cNvSpPr>
            <a:spLocks noGrp="1"/>
          </p:cNvSpPr>
          <p:nvPr>
            <p:ph type="sldNum" sz="quarter" idx="12"/>
          </p:nvPr>
        </p:nvSpPr>
        <p:spPr/>
        <p:txBody>
          <a:bodyPr/>
          <a:lstStyle>
            <a:lvl1pPr>
              <a:defRPr/>
            </a:lvl1pPr>
          </a:lstStyle>
          <a:p>
            <a:pPr>
              <a:defRPr/>
            </a:pPr>
            <a:fld id="{CE717395-B36B-404D-9DB3-50B416BAB282}" type="slidenum">
              <a:rPr lang="en-US"/>
              <a:pPr>
                <a:defRPr/>
              </a:pPr>
              <a:t>‹#›</a:t>
            </a:fld>
            <a:endParaRPr lang="en-US"/>
          </a:p>
        </p:txBody>
      </p:sp>
    </p:spTree>
    <p:extLst>
      <p:ext uri="{BB962C8B-B14F-4D97-AF65-F5344CB8AC3E}">
        <p14:creationId xmlns:p14="http://schemas.microsoft.com/office/powerpoint/2010/main" val="186812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40465" y="12860955"/>
            <a:ext cx="10919846" cy="26187583"/>
          </a:xfrm>
        </p:spPr>
        <p:txBody>
          <a:bodyPr/>
          <a:lstStyle>
            <a:lvl1pPr>
              <a:defRPr sz="5960"/>
            </a:lvl1pPr>
            <a:lvl2pPr>
              <a:defRPr sz="5297"/>
            </a:lvl2pPr>
            <a:lvl3pPr>
              <a:defRPr sz="4635"/>
            </a:lvl3pPr>
            <a:lvl4pPr>
              <a:defRPr sz="3973"/>
            </a:lvl4pPr>
            <a:lvl5pPr>
              <a:defRPr sz="3973"/>
            </a:lvl5pPr>
            <a:lvl6pPr>
              <a:defRPr sz="3973"/>
            </a:lvl6pPr>
            <a:lvl7pPr>
              <a:defRPr sz="3973"/>
            </a:lvl7pPr>
            <a:lvl8pPr>
              <a:defRPr sz="3973"/>
            </a:lvl8pPr>
            <a:lvl9pPr>
              <a:defRPr sz="39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044916" y="12832975"/>
            <a:ext cx="10919853" cy="26215557"/>
          </a:xfrm>
        </p:spPr>
        <p:txBody>
          <a:bodyPr/>
          <a:lstStyle>
            <a:lvl1pPr>
              <a:defRPr sz="5960"/>
            </a:lvl1pPr>
            <a:lvl2pPr>
              <a:defRPr sz="5297"/>
            </a:lvl2pPr>
            <a:lvl3pPr>
              <a:defRPr sz="4635"/>
            </a:lvl3pPr>
            <a:lvl4pPr>
              <a:defRPr sz="3973"/>
            </a:lvl4pPr>
            <a:lvl5pPr>
              <a:defRPr sz="3973"/>
            </a:lvl5pPr>
            <a:lvl6pPr>
              <a:defRPr sz="3973"/>
            </a:lvl6pPr>
            <a:lvl7pPr>
              <a:defRPr sz="3973"/>
            </a:lvl7pPr>
            <a:lvl8pPr>
              <a:defRPr sz="3973"/>
            </a:lvl8pPr>
            <a:lvl9pPr>
              <a:defRPr sz="39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D429A-05EB-4418-B940-63D89571869B}"/>
              </a:ext>
            </a:extLst>
          </p:cNvPr>
          <p:cNvSpPr>
            <a:spLocks noGrp="1"/>
          </p:cNvSpPr>
          <p:nvPr>
            <p:ph type="dt" sz="half" idx="10"/>
          </p:nvPr>
        </p:nvSpPr>
        <p:spPr/>
        <p:txBody>
          <a:bodyPr/>
          <a:lstStyle>
            <a:lvl1pPr>
              <a:defRPr/>
            </a:lvl1pPr>
          </a:lstStyle>
          <a:p>
            <a:pPr>
              <a:defRPr/>
            </a:pPr>
            <a:fld id="{6D6A3B5B-B03A-4F2C-A515-6587A194050F}" type="datetimeFigureOut">
              <a:rPr lang="en-US"/>
              <a:pPr>
                <a:defRPr/>
              </a:pPr>
              <a:t>11/10/2021</a:t>
            </a:fld>
            <a:endParaRPr lang="en-US"/>
          </a:p>
        </p:txBody>
      </p:sp>
      <p:sp>
        <p:nvSpPr>
          <p:cNvPr id="6" name="Footer Placeholder 5">
            <a:extLst>
              <a:ext uri="{FF2B5EF4-FFF2-40B4-BE49-F238E27FC236}">
                <a16:creationId xmlns:a16="http://schemas.microsoft.com/office/drawing/2014/main" id="{A98C75BF-7397-4399-A4F7-7A3AA6CF25C1}"/>
              </a:ext>
            </a:extLst>
          </p:cNvPr>
          <p:cNvSpPr>
            <a:spLocks noGrp="1"/>
          </p:cNvSpPr>
          <p:nvPr>
            <p:ph type="ftr" sz="quarter" idx="11"/>
          </p:nvPr>
        </p:nvSpPr>
        <p:spPr/>
        <p:txBody>
          <a:bodyPr/>
          <a:lstStyle>
            <a:lvl1pPr>
              <a:defRPr/>
            </a:lvl1pPr>
          </a:lstStyle>
          <a:p>
            <a:pPr>
              <a:defRPr/>
            </a:pPr>
            <a:r>
              <a:rPr lang="en-US"/>
              <a:t>
              </a:t>
            </a:r>
          </a:p>
        </p:txBody>
      </p:sp>
      <p:sp>
        <p:nvSpPr>
          <p:cNvPr id="7" name="Slide Number Placeholder 6">
            <a:extLst>
              <a:ext uri="{FF2B5EF4-FFF2-40B4-BE49-F238E27FC236}">
                <a16:creationId xmlns:a16="http://schemas.microsoft.com/office/drawing/2014/main" id="{1E80A670-BD98-459F-8EB5-0C14365307E7}"/>
              </a:ext>
            </a:extLst>
          </p:cNvPr>
          <p:cNvSpPr>
            <a:spLocks noGrp="1"/>
          </p:cNvSpPr>
          <p:nvPr>
            <p:ph type="sldNum" sz="quarter" idx="12"/>
          </p:nvPr>
        </p:nvSpPr>
        <p:spPr/>
        <p:txBody>
          <a:bodyPr/>
          <a:lstStyle>
            <a:lvl1pPr>
              <a:defRPr/>
            </a:lvl1pPr>
          </a:lstStyle>
          <a:p>
            <a:pPr>
              <a:defRPr/>
            </a:pPr>
            <a:fld id="{8A1A53F3-914E-42CC-A425-06F31E3F7CA9}" type="slidenum">
              <a:rPr lang="en-US"/>
              <a:pPr>
                <a:defRPr/>
              </a:pPr>
              <a:t>‹#›</a:t>
            </a:fld>
            <a:endParaRPr lang="en-US"/>
          </a:p>
        </p:txBody>
      </p:sp>
    </p:spTree>
    <p:extLst>
      <p:ext uri="{BB962C8B-B14F-4D97-AF65-F5344CB8AC3E}">
        <p14:creationId xmlns:p14="http://schemas.microsoft.com/office/powerpoint/2010/main" val="178476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740463" y="11889934"/>
            <a:ext cx="10919843"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740465" y="15694713"/>
            <a:ext cx="10919846" cy="23353815"/>
          </a:xfrm>
        </p:spPr>
        <p:txBody>
          <a:bodyPr/>
          <a:lstStyle>
            <a:lvl1pPr>
              <a:defRPr sz="5960"/>
            </a:lvl1pPr>
            <a:lvl2pPr>
              <a:defRPr sz="5297"/>
            </a:lvl2pPr>
            <a:lvl3pPr>
              <a:defRPr sz="4635"/>
            </a:lvl3pPr>
            <a:lvl4pPr>
              <a:defRPr sz="3973"/>
            </a:lvl4pPr>
            <a:lvl5pPr>
              <a:defRPr sz="3973"/>
            </a:lvl5pPr>
            <a:lvl6pPr>
              <a:defRPr sz="3973"/>
            </a:lvl6pPr>
            <a:lvl7pPr>
              <a:defRPr sz="3973"/>
            </a:lvl7pPr>
            <a:lvl8pPr>
              <a:defRPr sz="3973"/>
            </a:lvl8pPr>
            <a:lvl9pPr>
              <a:defRPr sz="39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044919" y="11889934"/>
            <a:ext cx="10919846"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4044919" y="15694713"/>
            <a:ext cx="10919846" cy="23353815"/>
          </a:xfrm>
        </p:spPr>
        <p:txBody>
          <a:bodyPr/>
          <a:lstStyle>
            <a:lvl1pPr>
              <a:defRPr sz="5960"/>
            </a:lvl1pPr>
            <a:lvl2pPr>
              <a:defRPr sz="5297"/>
            </a:lvl2pPr>
            <a:lvl3pPr>
              <a:defRPr sz="4635"/>
            </a:lvl3pPr>
            <a:lvl4pPr>
              <a:defRPr sz="3973"/>
            </a:lvl4pPr>
            <a:lvl5pPr>
              <a:defRPr sz="3973"/>
            </a:lvl5pPr>
            <a:lvl6pPr>
              <a:defRPr sz="3973"/>
            </a:lvl6pPr>
            <a:lvl7pPr>
              <a:defRPr sz="3973"/>
            </a:lvl7pPr>
            <a:lvl8pPr>
              <a:defRPr sz="3973"/>
            </a:lvl8pPr>
            <a:lvl9pPr>
              <a:defRPr sz="39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A3B09C5-AD7D-45B9-A02C-D6BE07661AA9}"/>
              </a:ext>
            </a:extLst>
          </p:cNvPr>
          <p:cNvSpPr>
            <a:spLocks noGrp="1"/>
          </p:cNvSpPr>
          <p:nvPr>
            <p:ph type="dt" sz="half" idx="10"/>
          </p:nvPr>
        </p:nvSpPr>
        <p:spPr/>
        <p:txBody>
          <a:bodyPr/>
          <a:lstStyle>
            <a:lvl1pPr>
              <a:defRPr/>
            </a:lvl1pPr>
          </a:lstStyle>
          <a:p>
            <a:pPr>
              <a:defRPr/>
            </a:pPr>
            <a:fld id="{733A7276-8AEC-4AA3-8566-63F201239F1F}" type="datetimeFigureOut">
              <a:rPr lang="en-US"/>
              <a:pPr>
                <a:defRPr/>
              </a:pPr>
              <a:t>11/10/2021</a:t>
            </a:fld>
            <a:endParaRPr lang="en-US"/>
          </a:p>
        </p:txBody>
      </p:sp>
      <p:sp>
        <p:nvSpPr>
          <p:cNvPr id="8" name="Footer Placeholder 7">
            <a:extLst>
              <a:ext uri="{FF2B5EF4-FFF2-40B4-BE49-F238E27FC236}">
                <a16:creationId xmlns:a16="http://schemas.microsoft.com/office/drawing/2014/main" id="{6F6B4F05-E0DD-46D0-AE9A-B7C9C507E42B}"/>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8">
            <a:extLst>
              <a:ext uri="{FF2B5EF4-FFF2-40B4-BE49-F238E27FC236}">
                <a16:creationId xmlns:a16="http://schemas.microsoft.com/office/drawing/2014/main" id="{CC1D5FD8-89D7-4BB0-82F5-385A249A6B46}"/>
              </a:ext>
            </a:extLst>
          </p:cNvPr>
          <p:cNvSpPr>
            <a:spLocks noGrp="1"/>
          </p:cNvSpPr>
          <p:nvPr>
            <p:ph type="sldNum" sz="quarter" idx="12"/>
          </p:nvPr>
        </p:nvSpPr>
        <p:spPr/>
        <p:txBody>
          <a:bodyPr/>
          <a:lstStyle>
            <a:lvl1pPr>
              <a:defRPr/>
            </a:lvl1pPr>
          </a:lstStyle>
          <a:p>
            <a:pPr>
              <a:defRPr/>
            </a:pPr>
            <a:fld id="{82817C0C-F494-4790-979F-A9AB475A1B30}" type="slidenum">
              <a:rPr lang="en-US"/>
              <a:pPr>
                <a:defRPr/>
              </a:pPr>
              <a:t>‹#›</a:t>
            </a:fld>
            <a:endParaRPr lang="en-US"/>
          </a:p>
        </p:txBody>
      </p:sp>
    </p:spTree>
    <p:extLst>
      <p:ext uri="{BB962C8B-B14F-4D97-AF65-F5344CB8AC3E}">
        <p14:creationId xmlns:p14="http://schemas.microsoft.com/office/powerpoint/2010/main" val="111216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8A6341-C8A9-4189-92AC-645C524DBB46}"/>
              </a:ext>
            </a:extLst>
          </p:cNvPr>
          <p:cNvSpPr>
            <a:spLocks noGrp="1"/>
          </p:cNvSpPr>
          <p:nvPr>
            <p:ph type="dt" sz="half" idx="10"/>
          </p:nvPr>
        </p:nvSpPr>
        <p:spPr/>
        <p:txBody>
          <a:bodyPr/>
          <a:lstStyle>
            <a:lvl1pPr>
              <a:defRPr/>
            </a:lvl1pPr>
          </a:lstStyle>
          <a:p>
            <a:pPr>
              <a:defRPr/>
            </a:pPr>
            <a:fld id="{F91BE7EA-4A4B-46E5-B8EE-98EA282F60C8}" type="datetimeFigureOut">
              <a:rPr lang="en-US"/>
              <a:pPr>
                <a:defRPr/>
              </a:pPr>
              <a:t>11/10/2021</a:t>
            </a:fld>
            <a:endParaRPr lang="en-US"/>
          </a:p>
        </p:txBody>
      </p:sp>
      <p:sp>
        <p:nvSpPr>
          <p:cNvPr id="4" name="Footer Placeholder 3">
            <a:extLst>
              <a:ext uri="{FF2B5EF4-FFF2-40B4-BE49-F238E27FC236}">
                <a16:creationId xmlns:a16="http://schemas.microsoft.com/office/drawing/2014/main" id="{B7A40CAF-E903-439F-A701-AB135DFBAD3F}"/>
              </a:ext>
            </a:extLst>
          </p:cNvPr>
          <p:cNvSpPr>
            <a:spLocks noGrp="1"/>
          </p:cNvSpPr>
          <p:nvPr>
            <p:ph type="ftr" sz="quarter" idx="11"/>
          </p:nvPr>
        </p:nvSpPr>
        <p:spPr/>
        <p:txBody>
          <a:bodyPr/>
          <a:lstStyle>
            <a:lvl1pPr>
              <a:defRPr/>
            </a:lvl1pPr>
          </a:lstStyle>
          <a:p>
            <a:pPr>
              <a:defRPr/>
            </a:pPr>
            <a:r>
              <a:rPr lang="en-US"/>
              <a:t>
              </a:t>
            </a:r>
          </a:p>
        </p:txBody>
      </p:sp>
      <p:sp>
        <p:nvSpPr>
          <p:cNvPr id="5" name="Slide Number Placeholder 4">
            <a:extLst>
              <a:ext uri="{FF2B5EF4-FFF2-40B4-BE49-F238E27FC236}">
                <a16:creationId xmlns:a16="http://schemas.microsoft.com/office/drawing/2014/main" id="{16522803-AE34-4BB2-9469-7DEF41D02253}"/>
              </a:ext>
            </a:extLst>
          </p:cNvPr>
          <p:cNvSpPr>
            <a:spLocks noGrp="1"/>
          </p:cNvSpPr>
          <p:nvPr>
            <p:ph type="sldNum" sz="quarter" idx="12"/>
          </p:nvPr>
        </p:nvSpPr>
        <p:spPr/>
        <p:txBody>
          <a:bodyPr/>
          <a:lstStyle>
            <a:lvl1pPr>
              <a:defRPr/>
            </a:lvl1pPr>
          </a:lstStyle>
          <a:p>
            <a:pPr>
              <a:defRPr/>
            </a:pPr>
            <a:fld id="{91DE818F-F92F-47B4-B99E-346342251F1B}" type="slidenum">
              <a:rPr lang="en-US"/>
              <a:pPr>
                <a:defRPr/>
              </a:pPr>
              <a:t>‹#›</a:t>
            </a:fld>
            <a:endParaRPr lang="en-US"/>
          </a:p>
        </p:txBody>
      </p:sp>
    </p:spTree>
    <p:extLst>
      <p:ext uri="{BB962C8B-B14F-4D97-AF65-F5344CB8AC3E}">
        <p14:creationId xmlns:p14="http://schemas.microsoft.com/office/powerpoint/2010/main" val="678662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15A33-9A0F-49A9-9298-3407638BC0C9}"/>
              </a:ext>
            </a:extLst>
          </p:cNvPr>
          <p:cNvSpPr>
            <a:spLocks noGrp="1"/>
          </p:cNvSpPr>
          <p:nvPr>
            <p:ph type="dt" sz="half" idx="10"/>
          </p:nvPr>
        </p:nvSpPr>
        <p:spPr/>
        <p:txBody>
          <a:bodyPr/>
          <a:lstStyle>
            <a:lvl1pPr>
              <a:defRPr/>
            </a:lvl1pPr>
          </a:lstStyle>
          <a:p>
            <a:pPr>
              <a:defRPr/>
            </a:pPr>
            <a:fld id="{B313F134-5638-4B27-A71D-71C681A7F7A8}" type="datetimeFigureOut">
              <a:rPr lang="en-US"/>
              <a:pPr>
                <a:defRPr/>
              </a:pPr>
              <a:t>11/10/2021</a:t>
            </a:fld>
            <a:endParaRPr lang="en-US"/>
          </a:p>
        </p:txBody>
      </p:sp>
      <p:sp>
        <p:nvSpPr>
          <p:cNvPr id="3" name="Footer Placeholder 2">
            <a:extLst>
              <a:ext uri="{FF2B5EF4-FFF2-40B4-BE49-F238E27FC236}">
                <a16:creationId xmlns:a16="http://schemas.microsoft.com/office/drawing/2014/main" id="{B9641FDF-1132-4FF0-9656-692C6E735C29}"/>
              </a:ext>
            </a:extLst>
          </p:cNvPr>
          <p:cNvSpPr>
            <a:spLocks noGrp="1"/>
          </p:cNvSpPr>
          <p:nvPr>
            <p:ph type="ftr" sz="quarter" idx="11"/>
          </p:nvPr>
        </p:nvSpPr>
        <p:spPr/>
        <p:txBody>
          <a:bodyPr/>
          <a:lstStyle>
            <a:lvl1pPr>
              <a:defRPr/>
            </a:lvl1pPr>
          </a:lstStyle>
          <a:p>
            <a:pPr>
              <a:defRPr/>
            </a:pPr>
            <a:r>
              <a:rPr lang="en-US"/>
              <a:t>
              </a:t>
            </a:r>
          </a:p>
        </p:txBody>
      </p:sp>
      <p:sp>
        <p:nvSpPr>
          <p:cNvPr id="4" name="Slide Number Placeholder 3">
            <a:extLst>
              <a:ext uri="{FF2B5EF4-FFF2-40B4-BE49-F238E27FC236}">
                <a16:creationId xmlns:a16="http://schemas.microsoft.com/office/drawing/2014/main" id="{FF13C85A-3FC6-4884-A6A4-B59B4A7C2F0F}"/>
              </a:ext>
            </a:extLst>
          </p:cNvPr>
          <p:cNvSpPr>
            <a:spLocks noGrp="1"/>
          </p:cNvSpPr>
          <p:nvPr>
            <p:ph type="sldNum" sz="quarter" idx="12"/>
          </p:nvPr>
        </p:nvSpPr>
        <p:spPr/>
        <p:txBody>
          <a:bodyPr/>
          <a:lstStyle>
            <a:lvl1pPr>
              <a:defRPr/>
            </a:lvl1pPr>
          </a:lstStyle>
          <a:p>
            <a:pPr>
              <a:defRPr/>
            </a:pPr>
            <a:fld id="{A7B72EA4-825E-4CDF-BF19-3C5FC7D85A0E}" type="slidenum">
              <a:rPr lang="en-US"/>
              <a:pPr>
                <a:defRPr/>
              </a:pPr>
              <a:t>‹#›</a:t>
            </a:fld>
            <a:endParaRPr lang="en-US"/>
          </a:p>
        </p:txBody>
      </p:sp>
    </p:spTree>
    <p:extLst>
      <p:ext uri="{BB962C8B-B14F-4D97-AF65-F5344CB8AC3E}">
        <p14:creationId xmlns:p14="http://schemas.microsoft.com/office/powerpoint/2010/main" val="417032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9639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8732" y="9036350"/>
            <a:ext cx="8447731" cy="9036350"/>
          </a:xfrm>
        </p:spPr>
        <p:txBody>
          <a:bodyPr anchor="b"/>
          <a:lstStyle>
            <a:lvl1pPr algn="l">
              <a:defRPr sz="7946" b="0"/>
            </a:lvl1pPr>
          </a:lstStyle>
          <a:p>
            <a:r>
              <a:rPr lang="en-US"/>
              <a:t>Click to edit Master title style</a:t>
            </a:r>
            <a:endParaRPr lang="en-US" dirty="0"/>
          </a:p>
        </p:txBody>
      </p:sp>
      <p:sp>
        <p:nvSpPr>
          <p:cNvPr id="3" name="Content Placeholder 2"/>
          <p:cNvSpPr>
            <a:spLocks noGrp="1"/>
          </p:cNvSpPr>
          <p:nvPr>
            <p:ph idx="1"/>
          </p:nvPr>
        </p:nvSpPr>
        <p:spPr>
          <a:xfrm>
            <a:off x="11884271" y="9036350"/>
            <a:ext cx="12906078" cy="28535842"/>
          </a:xfrm>
        </p:spPr>
        <p:txBody>
          <a:bodyPr anchor="ctr"/>
          <a:lstStyle>
            <a:lvl1pPr>
              <a:defRPr sz="6622"/>
            </a:lvl1pPr>
            <a:lvl2pPr>
              <a:defRPr sz="5960"/>
            </a:lvl2pPr>
            <a:lvl3pPr>
              <a:defRPr sz="5297"/>
            </a:lvl3pPr>
            <a:lvl4pPr>
              <a:defRPr sz="4635"/>
            </a:lvl4pPr>
            <a:lvl5pPr>
              <a:defRPr sz="4635"/>
            </a:lvl5pPr>
            <a:lvl6pPr>
              <a:defRPr sz="4635"/>
            </a:lvl6pPr>
            <a:lvl7pPr>
              <a:defRPr sz="4635"/>
            </a:lvl7pPr>
            <a:lvl8pPr>
              <a:defRPr sz="4635"/>
            </a:lvl8pPr>
            <a:lvl9pPr>
              <a:defRPr sz="4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68732" y="19531208"/>
            <a:ext cx="8447731" cy="18072694"/>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5" name="Date Placeholder 4">
            <a:extLst>
              <a:ext uri="{FF2B5EF4-FFF2-40B4-BE49-F238E27FC236}">
                <a16:creationId xmlns:a16="http://schemas.microsoft.com/office/drawing/2014/main" id="{983B7A17-4D7F-4C80-B295-DBB60D80AA6C}"/>
              </a:ext>
            </a:extLst>
          </p:cNvPr>
          <p:cNvSpPr>
            <a:spLocks noGrp="1"/>
          </p:cNvSpPr>
          <p:nvPr>
            <p:ph type="dt" sz="half" idx="10"/>
          </p:nvPr>
        </p:nvSpPr>
        <p:spPr/>
        <p:txBody>
          <a:bodyPr/>
          <a:lstStyle>
            <a:lvl1pPr>
              <a:defRPr/>
            </a:lvl1pPr>
          </a:lstStyle>
          <a:p>
            <a:pPr>
              <a:defRPr/>
            </a:pPr>
            <a:fld id="{B8EC611F-D113-43C9-BA4B-3FD39A6D19C8}" type="datetimeFigureOut">
              <a:rPr lang="en-US"/>
              <a:pPr>
                <a:defRPr/>
              </a:pPr>
              <a:t>11/10/2021</a:t>
            </a:fld>
            <a:endParaRPr lang="en-US"/>
          </a:p>
        </p:txBody>
      </p:sp>
      <p:sp>
        <p:nvSpPr>
          <p:cNvPr id="6" name="Footer Placeholder 5">
            <a:extLst>
              <a:ext uri="{FF2B5EF4-FFF2-40B4-BE49-F238E27FC236}">
                <a16:creationId xmlns:a16="http://schemas.microsoft.com/office/drawing/2014/main" id="{0057B72B-4F50-4B7D-9503-81026D978AFE}"/>
              </a:ext>
            </a:extLst>
          </p:cNvPr>
          <p:cNvSpPr>
            <a:spLocks noGrp="1"/>
          </p:cNvSpPr>
          <p:nvPr>
            <p:ph type="ftr" sz="quarter" idx="11"/>
          </p:nvPr>
        </p:nvSpPr>
        <p:spPr/>
        <p:txBody>
          <a:bodyPr/>
          <a:lstStyle>
            <a:lvl1pPr>
              <a:defRPr/>
            </a:lvl1pPr>
          </a:lstStyle>
          <a:p>
            <a:pPr>
              <a:defRPr/>
            </a:pPr>
            <a:r>
              <a:rPr lang="en-US"/>
              <a:t>
              </a:t>
            </a:r>
          </a:p>
        </p:txBody>
      </p:sp>
      <p:sp>
        <p:nvSpPr>
          <p:cNvPr id="7" name="Slide Number Placeholder 6">
            <a:extLst>
              <a:ext uri="{FF2B5EF4-FFF2-40B4-BE49-F238E27FC236}">
                <a16:creationId xmlns:a16="http://schemas.microsoft.com/office/drawing/2014/main" id="{32F0C2F6-C863-49BE-B772-CEDEDED04EE7}"/>
              </a:ext>
            </a:extLst>
          </p:cNvPr>
          <p:cNvSpPr>
            <a:spLocks noGrp="1"/>
          </p:cNvSpPr>
          <p:nvPr>
            <p:ph type="sldNum" sz="quarter" idx="12"/>
          </p:nvPr>
        </p:nvSpPr>
        <p:spPr/>
        <p:txBody>
          <a:bodyPr/>
          <a:lstStyle>
            <a:lvl1pPr>
              <a:defRPr/>
            </a:lvl1pPr>
          </a:lstStyle>
          <a:p>
            <a:pPr>
              <a:defRPr/>
            </a:pPr>
            <a:fld id="{6E34D1E2-035A-43C2-96E2-BA7708DE6659}" type="slidenum">
              <a:rPr lang="en-US"/>
              <a:pPr>
                <a:defRPr/>
              </a:pPr>
              <a:t>‹#›</a:t>
            </a:fld>
            <a:endParaRPr lang="en-US"/>
          </a:p>
        </p:txBody>
      </p:sp>
    </p:spTree>
    <p:extLst>
      <p:ext uri="{BB962C8B-B14F-4D97-AF65-F5344CB8AC3E}">
        <p14:creationId xmlns:p14="http://schemas.microsoft.com/office/powerpoint/2010/main" val="961779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6133" y="11572819"/>
            <a:ext cx="12650013" cy="9829062"/>
          </a:xfrm>
        </p:spPr>
        <p:txBody>
          <a:bodyPr anchor="b">
            <a:normAutofit/>
          </a:bodyPr>
          <a:lstStyle>
            <a:lvl1pPr algn="l">
              <a:defRPr sz="1191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261631" y="7133961"/>
            <a:ext cx="7949313" cy="285358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68732" y="22828673"/>
            <a:ext cx="12630326" cy="8560753"/>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5" name="Date Placeholder 4">
            <a:extLst>
              <a:ext uri="{FF2B5EF4-FFF2-40B4-BE49-F238E27FC236}">
                <a16:creationId xmlns:a16="http://schemas.microsoft.com/office/drawing/2014/main" id="{F1DBB9B3-D189-44A2-9DE8-B308450A50E1}"/>
              </a:ext>
            </a:extLst>
          </p:cNvPr>
          <p:cNvSpPr>
            <a:spLocks noGrp="1"/>
          </p:cNvSpPr>
          <p:nvPr>
            <p:ph type="dt" sz="half" idx="10"/>
          </p:nvPr>
        </p:nvSpPr>
        <p:spPr/>
        <p:txBody>
          <a:bodyPr/>
          <a:lstStyle>
            <a:lvl1pPr>
              <a:defRPr/>
            </a:lvl1pPr>
          </a:lstStyle>
          <a:p>
            <a:pPr>
              <a:defRPr/>
            </a:pPr>
            <a:fld id="{E4C4721E-E513-44B0-B29B-A5DC5C4F8736}" type="datetimeFigureOut">
              <a:rPr lang="en-US"/>
              <a:pPr>
                <a:defRPr/>
              </a:pPr>
              <a:t>11/10/2021</a:t>
            </a:fld>
            <a:endParaRPr lang="en-US"/>
          </a:p>
        </p:txBody>
      </p:sp>
      <p:sp>
        <p:nvSpPr>
          <p:cNvPr id="6" name="Footer Placeholder 5">
            <a:extLst>
              <a:ext uri="{FF2B5EF4-FFF2-40B4-BE49-F238E27FC236}">
                <a16:creationId xmlns:a16="http://schemas.microsoft.com/office/drawing/2014/main" id="{5CE0ADEE-A1EB-4B3D-85F9-9D9390B3ADA9}"/>
              </a:ext>
            </a:extLst>
          </p:cNvPr>
          <p:cNvSpPr>
            <a:spLocks noGrp="1"/>
          </p:cNvSpPr>
          <p:nvPr>
            <p:ph type="ftr" sz="quarter" idx="11"/>
          </p:nvPr>
        </p:nvSpPr>
        <p:spPr/>
        <p:txBody>
          <a:bodyPr/>
          <a:lstStyle>
            <a:lvl1pPr>
              <a:defRPr/>
            </a:lvl1pPr>
          </a:lstStyle>
          <a:p>
            <a:pPr>
              <a:defRPr/>
            </a:pPr>
            <a:r>
              <a:rPr lang="en-US"/>
              <a:t>
              </a:t>
            </a:r>
          </a:p>
        </p:txBody>
      </p:sp>
      <p:sp>
        <p:nvSpPr>
          <p:cNvPr id="7" name="Slide Number Placeholder 6">
            <a:extLst>
              <a:ext uri="{FF2B5EF4-FFF2-40B4-BE49-F238E27FC236}">
                <a16:creationId xmlns:a16="http://schemas.microsoft.com/office/drawing/2014/main" id="{85E7ED3E-A317-4CD9-9034-F914906B46AC}"/>
              </a:ext>
            </a:extLst>
          </p:cNvPr>
          <p:cNvSpPr>
            <a:spLocks noGrp="1"/>
          </p:cNvSpPr>
          <p:nvPr>
            <p:ph type="sldNum" sz="quarter" idx="12"/>
          </p:nvPr>
        </p:nvSpPr>
        <p:spPr/>
        <p:txBody>
          <a:bodyPr/>
          <a:lstStyle>
            <a:lvl1pPr>
              <a:defRPr/>
            </a:lvl1pPr>
          </a:lstStyle>
          <a:p>
            <a:pPr>
              <a:defRPr/>
            </a:pPr>
            <a:fld id="{ACD83F58-D54C-435A-BAC7-86027604EDA1}" type="slidenum">
              <a:rPr lang="en-US"/>
              <a:pPr>
                <a:defRPr/>
              </a:pPr>
              <a:t>‹#›</a:t>
            </a:fld>
            <a:endParaRPr lang="en-US"/>
          </a:p>
        </p:txBody>
      </p:sp>
    </p:spTree>
    <p:extLst>
      <p:ext uri="{BB962C8B-B14F-4D97-AF65-F5344CB8AC3E}">
        <p14:creationId xmlns:p14="http://schemas.microsoft.com/office/powerpoint/2010/main" val="2560754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8740" y="29962553"/>
            <a:ext cx="21921608" cy="3537259"/>
          </a:xfrm>
        </p:spPr>
        <p:txBody>
          <a:bodyPr anchor="b">
            <a:normAutofit/>
          </a:bodyPr>
          <a:lstStyle>
            <a:lvl1pPr algn="l">
              <a:defRPr sz="794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68735" y="4280376"/>
            <a:ext cx="21921612" cy="22722981"/>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68739" y="33499812"/>
            <a:ext cx="21921605" cy="3081471"/>
          </a:xfrm>
        </p:spPr>
        <p:txBody>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5" name="Date Placeholder 4">
            <a:extLst>
              <a:ext uri="{FF2B5EF4-FFF2-40B4-BE49-F238E27FC236}">
                <a16:creationId xmlns:a16="http://schemas.microsoft.com/office/drawing/2014/main" id="{327D30A6-88FC-42FC-B2BC-358E2D7A94F1}"/>
              </a:ext>
            </a:extLst>
          </p:cNvPr>
          <p:cNvSpPr>
            <a:spLocks noGrp="1"/>
          </p:cNvSpPr>
          <p:nvPr>
            <p:ph type="dt" sz="half" idx="10"/>
          </p:nvPr>
        </p:nvSpPr>
        <p:spPr/>
        <p:txBody>
          <a:bodyPr/>
          <a:lstStyle>
            <a:lvl1pPr>
              <a:defRPr/>
            </a:lvl1pPr>
          </a:lstStyle>
          <a:p>
            <a:pPr>
              <a:defRPr/>
            </a:pPr>
            <a:fld id="{F188060F-8EA4-43A5-AC16-A9A706A0111D}" type="datetimeFigureOut">
              <a:rPr lang="en-US"/>
              <a:pPr>
                <a:defRPr/>
              </a:pPr>
              <a:t>11/10/2021</a:t>
            </a:fld>
            <a:endParaRPr lang="en-US"/>
          </a:p>
        </p:txBody>
      </p:sp>
      <p:sp>
        <p:nvSpPr>
          <p:cNvPr id="6" name="Footer Placeholder 5">
            <a:extLst>
              <a:ext uri="{FF2B5EF4-FFF2-40B4-BE49-F238E27FC236}">
                <a16:creationId xmlns:a16="http://schemas.microsoft.com/office/drawing/2014/main" id="{0AF380ED-DE0C-4BBB-AE41-E273C5603C06}"/>
              </a:ext>
            </a:extLst>
          </p:cNvPr>
          <p:cNvSpPr>
            <a:spLocks noGrp="1"/>
          </p:cNvSpPr>
          <p:nvPr>
            <p:ph type="ftr" sz="quarter" idx="11"/>
          </p:nvPr>
        </p:nvSpPr>
        <p:spPr/>
        <p:txBody>
          <a:bodyPr/>
          <a:lstStyle>
            <a:lvl1pPr>
              <a:defRPr/>
            </a:lvl1pPr>
          </a:lstStyle>
          <a:p>
            <a:pPr>
              <a:defRPr/>
            </a:pPr>
            <a:r>
              <a:rPr lang="en-US"/>
              <a:t>
              </a:t>
            </a:r>
          </a:p>
        </p:txBody>
      </p:sp>
      <p:sp>
        <p:nvSpPr>
          <p:cNvPr id="7" name="Slide Number Placeholder 6">
            <a:extLst>
              <a:ext uri="{FF2B5EF4-FFF2-40B4-BE49-F238E27FC236}">
                <a16:creationId xmlns:a16="http://schemas.microsoft.com/office/drawing/2014/main" id="{915E2CD9-FFD7-40AF-9D2A-4A40B0FB8A5B}"/>
              </a:ext>
            </a:extLst>
          </p:cNvPr>
          <p:cNvSpPr>
            <a:spLocks noGrp="1"/>
          </p:cNvSpPr>
          <p:nvPr>
            <p:ph type="sldNum" sz="quarter" idx="12"/>
          </p:nvPr>
        </p:nvSpPr>
        <p:spPr/>
        <p:txBody>
          <a:bodyPr/>
          <a:lstStyle>
            <a:lvl1pPr>
              <a:defRPr/>
            </a:lvl1pPr>
          </a:lstStyle>
          <a:p>
            <a:pPr>
              <a:defRPr/>
            </a:pPr>
            <a:fld id="{E21CB3BD-FDF4-401B-9E82-C810F7B06FA1}" type="slidenum">
              <a:rPr lang="en-US"/>
              <a:pPr>
                <a:defRPr/>
              </a:pPr>
              <a:t>‹#›</a:t>
            </a:fld>
            <a:endParaRPr lang="en-US"/>
          </a:p>
        </p:txBody>
      </p:sp>
    </p:spTree>
    <p:extLst>
      <p:ext uri="{BB962C8B-B14F-4D97-AF65-F5344CB8AC3E}">
        <p14:creationId xmlns:p14="http://schemas.microsoft.com/office/powerpoint/2010/main" val="177011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68735" y="9036350"/>
            <a:ext cx="21921612" cy="12365532"/>
          </a:xfrm>
        </p:spPr>
        <p:txBody>
          <a:bodyPr/>
          <a:lstStyle>
            <a:lvl1pPr>
              <a:defRPr sz="15892"/>
            </a:lvl1pPr>
          </a:lstStyle>
          <a:p>
            <a:r>
              <a:rPr lang="en-US"/>
              <a:t>Click to edit Master title style</a:t>
            </a:r>
            <a:endParaRPr lang="en-US" dirty="0"/>
          </a:p>
        </p:txBody>
      </p:sp>
      <p:sp>
        <p:nvSpPr>
          <p:cNvPr id="8" name="Text Placeholder 3"/>
          <p:cNvSpPr>
            <a:spLocks noGrp="1"/>
          </p:cNvSpPr>
          <p:nvPr>
            <p:ph type="body" sz="half" idx="2"/>
          </p:nvPr>
        </p:nvSpPr>
        <p:spPr>
          <a:xfrm>
            <a:off x="2868735" y="22828674"/>
            <a:ext cx="21921612" cy="14743518"/>
          </a:xfrm>
        </p:spPr>
        <p:txBody>
          <a:bodyPr anchor="ctr"/>
          <a:lstStyle>
            <a:lvl1pPr marL="0" indent="0">
              <a:buNone/>
              <a:defRPr sz="5960"/>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4" name="Date Placeholder 3">
            <a:extLst>
              <a:ext uri="{FF2B5EF4-FFF2-40B4-BE49-F238E27FC236}">
                <a16:creationId xmlns:a16="http://schemas.microsoft.com/office/drawing/2014/main" id="{1271D355-26EE-4881-9307-6739066E05B9}"/>
              </a:ext>
            </a:extLst>
          </p:cNvPr>
          <p:cNvSpPr>
            <a:spLocks noGrp="1"/>
          </p:cNvSpPr>
          <p:nvPr>
            <p:ph type="dt" sz="half" idx="10"/>
          </p:nvPr>
        </p:nvSpPr>
        <p:spPr/>
        <p:txBody>
          <a:bodyPr/>
          <a:lstStyle>
            <a:lvl1pPr>
              <a:defRPr/>
            </a:lvl1pPr>
          </a:lstStyle>
          <a:p>
            <a:pPr>
              <a:defRPr/>
            </a:pPr>
            <a:fld id="{A441149D-72FF-4DA7-A4D5-03F5538EC152}" type="datetimeFigureOut">
              <a:rPr lang="en-US"/>
              <a:pPr>
                <a:defRPr/>
              </a:pPr>
              <a:t>11/10/2021</a:t>
            </a:fld>
            <a:endParaRPr lang="en-US"/>
          </a:p>
        </p:txBody>
      </p:sp>
      <p:sp>
        <p:nvSpPr>
          <p:cNvPr id="5" name="Footer Placeholder 4">
            <a:extLst>
              <a:ext uri="{FF2B5EF4-FFF2-40B4-BE49-F238E27FC236}">
                <a16:creationId xmlns:a16="http://schemas.microsoft.com/office/drawing/2014/main" id="{28947B05-E077-47C3-A955-3BB4426EBD63}"/>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76A3E793-8F74-48EE-8C84-A7D642BE48B6}"/>
              </a:ext>
            </a:extLst>
          </p:cNvPr>
          <p:cNvSpPr>
            <a:spLocks noGrp="1"/>
          </p:cNvSpPr>
          <p:nvPr>
            <p:ph type="sldNum" sz="quarter" idx="12"/>
          </p:nvPr>
        </p:nvSpPr>
        <p:spPr/>
        <p:txBody>
          <a:bodyPr/>
          <a:lstStyle>
            <a:lvl1pPr>
              <a:defRPr/>
            </a:lvl1pPr>
          </a:lstStyle>
          <a:p>
            <a:pPr>
              <a:defRPr/>
            </a:pPr>
            <a:fld id="{3039F3EE-3AA1-44B0-B7D1-A0249152AAA2}" type="slidenum">
              <a:rPr lang="en-US"/>
              <a:pPr>
                <a:defRPr/>
              </a:pPr>
              <a:t>‹#›</a:t>
            </a:fld>
            <a:endParaRPr lang="en-US"/>
          </a:p>
        </p:txBody>
      </p:sp>
    </p:spTree>
    <p:extLst>
      <p:ext uri="{BB962C8B-B14F-4D97-AF65-F5344CB8AC3E}">
        <p14:creationId xmlns:p14="http://schemas.microsoft.com/office/powerpoint/2010/main" val="302009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9F5822-9B4A-4676-B66B-8931DB0EFEFC}"/>
              </a:ext>
            </a:extLst>
          </p:cNvPr>
          <p:cNvSpPr txBox="1"/>
          <p:nvPr/>
        </p:nvSpPr>
        <p:spPr>
          <a:xfrm>
            <a:off x="2232025" y="6062663"/>
            <a:ext cx="1990725" cy="6307137"/>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sz="40393" dirty="0"/>
              <a:t>“</a:t>
            </a:r>
          </a:p>
        </p:txBody>
      </p:sp>
      <p:sp>
        <p:nvSpPr>
          <p:cNvPr id="6" name="TextBox 5">
            <a:extLst>
              <a:ext uri="{FF2B5EF4-FFF2-40B4-BE49-F238E27FC236}">
                <a16:creationId xmlns:a16="http://schemas.microsoft.com/office/drawing/2014/main" id="{D522151D-0928-4B28-85E9-17FFE2611976}"/>
              </a:ext>
            </a:extLst>
          </p:cNvPr>
          <p:cNvSpPr txBox="1"/>
          <p:nvPr/>
        </p:nvSpPr>
        <p:spPr>
          <a:xfrm>
            <a:off x="23175913" y="16313150"/>
            <a:ext cx="1990725" cy="6308725"/>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sz="40393" dirty="0"/>
              <a:t>”</a:t>
            </a:r>
          </a:p>
        </p:txBody>
      </p:sp>
      <p:sp>
        <p:nvSpPr>
          <p:cNvPr id="2" name="Title 1"/>
          <p:cNvSpPr>
            <a:spLocks noGrp="1"/>
          </p:cNvSpPr>
          <p:nvPr>
            <p:ph type="title"/>
          </p:nvPr>
        </p:nvSpPr>
        <p:spPr>
          <a:xfrm>
            <a:off x="3911573" y="9036350"/>
            <a:ext cx="19869099" cy="14501188"/>
          </a:xfrm>
        </p:spPr>
        <p:txBody>
          <a:bodyPr/>
          <a:lstStyle>
            <a:lvl1pPr>
              <a:defRPr sz="15892"/>
            </a:lvl1pPr>
          </a:lstStyle>
          <a:p>
            <a:r>
              <a:rPr lang="en-US"/>
              <a:t>Click to edit Master title style</a:t>
            </a:r>
            <a:endParaRPr lang="en-US" dirty="0"/>
          </a:p>
        </p:txBody>
      </p:sp>
      <p:sp>
        <p:nvSpPr>
          <p:cNvPr id="11" name="Text Placeholder 3"/>
          <p:cNvSpPr>
            <a:spLocks noGrp="1"/>
          </p:cNvSpPr>
          <p:nvPr>
            <p:ph type="body" sz="half" idx="14"/>
          </p:nvPr>
        </p:nvSpPr>
        <p:spPr>
          <a:xfrm>
            <a:off x="4794825" y="23537538"/>
            <a:ext cx="18081556" cy="2135657"/>
          </a:xfrm>
        </p:spPr>
        <p:txBody>
          <a:bodyPr/>
          <a:lstStyle>
            <a:lvl1pPr marL="0" indent="0">
              <a:buNone/>
              <a:defRPr lang="en-US" sz="4635" b="0" i="0" kern="1200" cap="small" dirty="0">
                <a:solidFill>
                  <a:schemeClr val="bg2">
                    <a:lumMod val="40000"/>
                    <a:lumOff val="60000"/>
                  </a:schemeClr>
                </a:solidFill>
                <a:latin typeface="+mj-lt"/>
                <a:ea typeface="+mj-ea"/>
                <a:cs typeface="+mj-cs"/>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10" name="Text Placeholder 3"/>
          <p:cNvSpPr>
            <a:spLocks noGrp="1"/>
          </p:cNvSpPr>
          <p:nvPr>
            <p:ph type="body" sz="half" idx="2"/>
          </p:nvPr>
        </p:nvSpPr>
        <p:spPr>
          <a:xfrm>
            <a:off x="2868735" y="27154344"/>
            <a:ext cx="21921612" cy="10463142"/>
          </a:xfrm>
        </p:spPr>
        <p:txBody>
          <a:bodyPr anchor="ctr"/>
          <a:lstStyle>
            <a:lvl1pPr marL="0" indent="0">
              <a:buNone/>
              <a:defRPr sz="5960"/>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7" name="Date Placeholder 3">
            <a:extLst>
              <a:ext uri="{FF2B5EF4-FFF2-40B4-BE49-F238E27FC236}">
                <a16:creationId xmlns:a16="http://schemas.microsoft.com/office/drawing/2014/main" id="{00969952-42F0-4333-9290-2CD11BCF4306}"/>
              </a:ext>
            </a:extLst>
          </p:cNvPr>
          <p:cNvSpPr>
            <a:spLocks noGrp="1"/>
          </p:cNvSpPr>
          <p:nvPr>
            <p:ph type="dt" sz="half" idx="15"/>
          </p:nvPr>
        </p:nvSpPr>
        <p:spPr/>
        <p:txBody>
          <a:bodyPr/>
          <a:lstStyle>
            <a:lvl1pPr>
              <a:defRPr/>
            </a:lvl1pPr>
          </a:lstStyle>
          <a:p>
            <a:pPr>
              <a:defRPr/>
            </a:pPr>
            <a:fld id="{23F2E214-0255-4986-B91C-990E1801E20F}" type="datetimeFigureOut">
              <a:rPr lang="en-US"/>
              <a:pPr>
                <a:defRPr/>
              </a:pPr>
              <a:t>11/10/2021</a:t>
            </a:fld>
            <a:endParaRPr lang="en-US"/>
          </a:p>
        </p:txBody>
      </p:sp>
      <p:sp>
        <p:nvSpPr>
          <p:cNvPr id="8" name="Footer Placeholder 4">
            <a:extLst>
              <a:ext uri="{FF2B5EF4-FFF2-40B4-BE49-F238E27FC236}">
                <a16:creationId xmlns:a16="http://schemas.microsoft.com/office/drawing/2014/main" id="{C252E03E-09FB-4EF0-80FD-0A3C1BC9D3D2}"/>
              </a:ext>
            </a:extLst>
          </p:cNvPr>
          <p:cNvSpPr>
            <a:spLocks noGrp="1"/>
          </p:cNvSpPr>
          <p:nvPr>
            <p:ph type="ftr" sz="quarter" idx="16"/>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8856F253-94CA-4DB7-8EC7-E2796B8396FB}"/>
              </a:ext>
            </a:extLst>
          </p:cNvPr>
          <p:cNvSpPr>
            <a:spLocks noGrp="1"/>
          </p:cNvSpPr>
          <p:nvPr>
            <p:ph type="sldNum" sz="quarter" idx="17"/>
          </p:nvPr>
        </p:nvSpPr>
        <p:spPr/>
        <p:txBody>
          <a:bodyPr/>
          <a:lstStyle>
            <a:lvl1pPr>
              <a:defRPr/>
            </a:lvl1pPr>
          </a:lstStyle>
          <a:p>
            <a:pPr>
              <a:defRPr/>
            </a:pPr>
            <a:fld id="{81158C9E-C67F-43BA-9810-5EB3318D4CB5}" type="slidenum">
              <a:rPr lang="en-US"/>
              <a:pPr>
                <a:defRPr/>
              </a:pPr>
              <a:t>‹#›</a:t>
            </a:fld>
            <a:endParaRPr lang="en-US"/>
          </a:p>
        </p:txBody>
      </p:sp>
    </p:spTree>
    <p:extLst>
      <p:ext uri="{BB962C8B-B14F-4D97-AF65-F5344CB8AC3E}">
        <p14:creationId xmlns:p14="http://schemas.microsoft.com/office/powerpoint/2010/main" val="2105964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68734" y="19499498"/>
            <a:ext cx="21921615" cy="10318216"/>
          </a:xfrm>
        </p:spPr>
        <p:txBody>
          <a:bodyPr anchor="b"/>
          <a:lstStyle>
            <a:lvl1pPr algn="l">
              <a:defRPr sz="13244" b="0" cap="none"/>
            </a:lvl1pPr>
          </a:lstStyle>
          <a:p>
            <a:r>
              <a:rPr lang="en-US"/>
              <a:t>Click to edit Master title style</a:t>
            </a:r>
            <a:endParaRPr lang="en-US" dirty="0"/>
          </a:p>
        </p:txBody>
      </p:sp>
      <p:sp>
        <p:nvSpPr>
          <p:cNvPr id="3" name="Text Placeholder 2"/>
          <p:cNvSpPr>
            <a:spLocks noGrp="1"/>
          </p:cNvSpPr>
          <p:nvPr>
            <p:ph type="body" idx="1"/>
          </p:nvPr>
        </p:nvSpPr>
        <p:spPr>
          <a:xfrm>
            <a:off x="2868735" y="29817714"/>
            <a:ext cx="21921612" cy="5370131"/>
          </a:xfrm>
        </p:spPr>
        <p:txBody>
          <a:bodyPr/>
          <a:lstStyle>
            <a:lvl1pPr marL="0" indent="0" algn="l">
              <a:buNone/>
              <a:defRPr sz="6622" cap="none">
                <a:solidFill>
                  <a:schemeClr val="bg2">
                    <a:lumMod val="40000"/>
                    <a:lumOff val="60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069C9-1ED3-483C-986F-14FD9BED756C}"/>
              </a:ext>
            </a:extLst>
          </p:cNvPr>
          <p:cNvSpPr>
            <a:spLocks noGrp="1"/>
          </p:cNvSpPr>
          <p:nvPr>
            <p:ph type="dt" sz="half" idx="10"/>
          </p:nvPr>
        </p:nvSpPr>
        <p:spPr/>
        <p:txBody>
          <a:bodyPr/>
          <a:lstStyle>
            <a:lvl1pPr>
              <a:defRPr/>
            </a:lvl1pPr>
          </a:lstStyle>
          <a:p>
            <a:pPr>
              <a:defRPr/>
            </a:pPr>
            <a:fld id="{B54BB392-783A-4167-8AA7-2700C0425225}" type="datetimeFigureOut">
              <a:rPr lang="en-US"/>
              <a:pPr>
                <a:defRPr/>
              </a:pPr>
              <a:t>11/10/2021</a:t>
            </a:fld>
            <a:endParaRPr lang="en-US"/>
          </a:p>
        </p:txBody>
      </p:sp>
      <p:sp>
        <p:nvSpPr>
          <p:cNvPr id="5" name="Footer Placeholder 4">
            <a:extLst>
              <a:ext uri="{FF2B5EF4-FFF2-40B4-BE49-F238E27FC236}">
                <a16:creationId xmlns:a16="http://schemas.microsoft.com/office/drawing/2014/main" id="{F9E62030-DA05-47CC-9324-D18DDD725D8B}"/>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856271E3-254F-46E7-A3FC-BA9B330595D8}"/>
              </a:ext>
            </a:extLst>
          </p:cNvPr>
          <p:cNvSpPr>
            <a:spLocks noGrp="1"/>
          </p:cNvSpPr>
          <p:nvPr>
            <p:ph type="sldNum" sz="quarter" idx="12"/>
          </p:nvPr>
        </p:nvSpPr>
        <p:spPr/>
        <p:txBody>
          <a:bodyPr/>
          <a:lstStyle>
            <a:lvl1pPr>
              <a:defRPr/>
            </a:lvl1pPr>
          </a:lstStyle>
          <a:p>
            <a:pPr>
              <a:defRPr/>
            </a:pPr>
            <a:fld id="{ED5E94EE-9736-4BF7-8824-B40338AB325C}" type="slidenum">
              <a:rPr lang="en-US"/>
              <a:pPr>
                <a:defRPr/>
              </a:pPr>
              <a:t>‹#›</a:t>
            </a:fld>
            <a:endParaRPr lang="en-US"/>
          </a:p>
        </p:txBody>
      </p:sp>
    </p:spTree>
    <p:extLst>
      <p:ext uri="{BB962C8B-B14F-4D97-AF65-F5344CB8AC3E}">
        <p14:creationId xmlns:p14="http://schemas.microsoft.com/office/powerpoint/2010/main" val="1208394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7506F9-94AA-42B9-93BE-7A41C97F4CBC}"/>
              </a:ext>
            </a:extLst>
          </p:cNvPr>
          <p:cNvCxnSpPr/>
          <p:nvPr/>
        </p:nvCxnSpPr>
        <p:spPr>
          <a:xfrm>
            <a:off x="9255125" y="13315950"/>
            <a:ext cx="0" cy="247316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4F63244-CFC3-42F0-8D6C-93A068EAFD39}"/>
              </a:ext>
            </a:extLst>
          </p:cNvPr>
          <p:cNvCxnSpPr/>
          <p:nvPr/>
        </p:nvCxnSpPr>
        <p:spPr>
          <a:xfrm>
            <a:off x="17292638" y="13315950"/>
            <a:ext cx="0" cy="2476023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13906"/>
            </a:lvl1pPr>
          </a:lstStyle>
          <a:p>
            <a:r>
              <a:rPr lang="en-US"/>
              <a:t>Click to edit Master title style</a:t>
            </a:r>
            <a:endParaRPr lang="en-US" dirty="0"/>
          </a:p>
        </p:txBody>
      </p:sp>
      <p:sp>
        <p:nvSpPr>
          <p:cNvPr id="3" name="Text Placeholder 2"/>
          <p:cNvSpPr>
            <a:spLocks noGrp="1"/>
          </p:cNvSpPr>
          <p:nvPr>
            <p:ph type="body" idx="1"/>
          </p:nvPr>
        </p:nvSpPr>
        <p:spPr>
          <a:xfrm>
            <a:off x="1572148" y="12365532"/>
            <a:ext cx="7319572"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16" name="Text Placeholder 3"/>
          <p:cNvSpPr>
            <a:spLocks noGrp="1"/>
          </p:cNvSpPr>
          <p:nvPr>
            <p:ph type="body" sz="half" idx="15"/>
          </p:nvPr>
        </p:nvSpPr>
        <p:spPr>
          <a:xfrm>
            <a:off x="1620621" y="16645908"/>
            <a:ext cx="7271097" cy="22402621"/>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5" name="Text Placeholder 4"/>
          <p:cNvSpPr>
            <a:spLocks noGrp="1"/>
          </p:cNvSpPr>
          <p:nvPr>
            <p:ph type="body" sz="quarter" idx="3"/>
          </p:nvPr>
        </p:nvSpPr>
        <p:spPr>
          <a:xfrm>
            <a:off x="9646430" y="12365532"/>
            <a:ext cx="7293181"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19" name="Text Placeholder 3"/>
          <p:cNvSpPr>
            <a:spLocks noGrp="1"/>
          </p:cNvSpPr>
          <p:nvPr>
            <p:ph type="body" sz="half" idx="16"/>
          </p:nvPr>
        </p:nvSpPr>
        <p:spPr>
          <a:xfrm>
            <a:off x="9620215" y="16645908"/>
            <a:ext cx="7319394" cy="22402621"/>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14" name="Text Placeholder 4"/>
          <p:cNvSpPr>
            <a:spLocks noGrp="1"/>
          </p:cNvSpPr>
          <p:nvPr>
            <p:ph type="body" sz="quarter" idx="13"/>
          </p:nvPr>
        </p:nvSpPr>
        <p:spPr>
          <a:xfrm>
            <a:off x="17696687" y="12365532"/>
            <a:ext cx="7282930"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20" name="Text Placeholder 3"/>
          <p:cNvSpPr>
            <a:spLocks noGrp="1"/>
          </p:cNvSpPr>
          <p:nvPr>
            <p:ph type="body" sz="half" idx="17"/>
          </p:nvPr>
        </p:nvSpPr>
        <p:spPr>
          <a:xfrm>
            <a:off x="17696687" y="16645908"/>
            <a:ext cx="7282930" cy="22402621"/>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11" name="Date Placeholder 3">
            <a:extLst>
              <a:ext uri="{FF2B5EF4-FFF2-40B4-BE49-F238E27FC236}">
                <a16:creationId xmlns:a16="http://schemas.microsoft.com/office/drawing/2014/main" id="{A935014C-FE64-46EC-9677-6B6D5E92D0B3}"/>
              </a:ext>
            </a:extLst>
          </p:cNvPr>
          <p:cNvSpPr>
            <a:spLocks noGrp="1"/>
          </p:cNvSpPr>
          <p:nvPr>
            <p:ph type="dt" sz="half" idx="18"/>
          </p:nvPr>
        </p:nvSpPr>
        <p:spPr/>
        <p:txBody>
          <a:bodyPr/>
          <a:lstStyle>
            <a:lvl1pPr>
              <a:defRPr/>
            </a:lvl1pPr>
          </a:lstStyle>
          <a:p>
            <a:pPr>
              <a:defRPr/>
            </a:pPr>
            <a:fld id="{A4AE63E7-345E-49CA-88B9-F4E24AC01A0A}" type="datetimeFigureOut">
              <a:rPr lang="en-US"/>
              <a:pPr>
                <a:defRPr/>
              </a:pPr>
              <a:t>11/10/2021</a:t>
            </a:fld>
            <a:endParaRPr lang="en-US"/>
          </a:p>
        </p:txBody>
      </p:sp>
      <p:sp>
        <p:nvSpPr>
          <p:cNvPr id="12" name="Footer Placeholder 4">
            <a:extLst>
              <a:ext uri="{FF2B5EF4-FFF2-40B4-BE49-F238E27FC236}">
                <a16:creationId xmlns:a16="http://schemas.microsoft.com/office/drawing/2014/main" id="{EFABAF61-44B6-4FBE-B734-6A5697057A36}"/>
              </a:ext>
            </a:extLst>
          </p:cNvPr>
          <p:cNvSpPr>
            <a:spLocks noGrp="1"/>
          </p:cNvSpPr>
          <p:nvPr>
            <p:ph type="ftr" sz="quarter" idx="19"/>
          </p:nvPr>
        </p:nvSpPr>
        <p:spPr/>
        <p:txBody>
          <a:bodyPr/>
          <a:lstStyle>
            <a:lvl1pPr>
              <a:defRPr/>
            </a:lvl1pPr>
          </a:lstStyle>
          <a:p>
            <a:pPr>
              <a:defRPr/>
            </a:pPr>
            <a:r>
              <a:rPr lang="en-US"/>
              <a:t>
              </a:t>
            </a:r>
          </a:p>
        </p:txBody>
      </p:sp>
      <p:sp>
        <p:nvSpPr>
          <p:cNvPr id="13" name="Slide Number Placeholder 5">
            <a:extLst>
              <a:ext uri="{FF2B5EF4-FFF2-40B4-BE49-F238E27FC236}">
                <a16:creationId xmlns:a16="http://schemas.microsoft.com/office/drawing/2014/main" id="{58849A4F-05CB-4239-BDC1-2B6BD96E60BE}"/>
              </a:ext>
            </a:extLst>
          </p:cNvPr>
          <p:cNvSpPr>
            <a:spLocks noGrp="1"/>
          </p:cNvSpPr>
          <p:nvPr>
            <p:ph type="sldNum" sz="quarter" idx="20"/>
          </p:nvPr>
        </p:nvSpPr>
        <p:spPr/>
        <p:txBody>
          <a:bodyPr/>
          <a:lstStyle>
            <a:lvl1pPr>
              <a:defRPr/>
            </a:lvl1pPr>
          </a:lstStyle>
          <a:p>
            <a:pPr>
              <a:defRPr/>
            </a:pPr>
            <a:fld id="{AD9F1BD0-A508-4DD1-AE0E-A7613299308E}" type="slidenum">
              <a:rPr lang="en-US"/>
              <a:pPr>
                <a:defRPr/>
              </a:pPr>
              <a:t>‹#›</a:t>
            </a:fld>
            <a:endParaRPr lang="en-US"/>
          </a:p>
        </p:txBody>
      </p:sp>
    </p:spTree>
    <p:extLst>
      <p:ext uri="{BB962C8B-B14F-4D97-AF65-F5344CB8AC3E}">
        <p14:creationId xmlns:p14="http://schemas.microsoft.com/office/powerpoint/2010/main" val="413281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776A13A-506B-4FF2-A153-7D5F7358163B}"/>
              </a:ext>
            </a:extLst>
          </p:cNvPr>
          <p:cNvCxnSpPr/>
          <p:nvPr/>
        </p:nvCxnSpPr>
        <p:spPr>
          <a:xfrm>
            <a:off x="9255125" y="13315950"/>
            <a:ext cx="0" cy="247316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A58C0D8-3A51-4F13-98D3-B25EEBB3843E}"/>
              </a:ext>
            </a:extLst>
          </p:cNvPr>
          <p:cNvCxnSpPr/>
          <p:nvPr/>
        </p:nvCxnSpPr>
        <p:spPr>
          <a:xfrm>
            <a:off x="17292638" y="13315950"/>
            <a:ext cx="0" cy="2476023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13906"/>
            </a:lvl1pPr>
          </a:lstStyle>
          <a:p>
            <a:r>
              <a:rPr lang="en-US"/>
              <a:t>Click to edit Master title style</a:t>
            </a:r>
            <a:endParaRPr lang="en-US" dirty="0"/>
          </a:p>
        </p:txBody>
      </p:sp>
      <p:sp>
        <p:nvSpPr>
          <p:cNvPr id="3" name="Text Placeholder 2"/>
          <p:cNvSpPr>
            <a:spLocks noGrp="1"/>
          </p:cNvSpPr>
          <p:nvPr>
            <p:ph type="body" idx="1"/>
          </p:nvPr>
        </p:nvSpPr>
        <p:spPr>
          <a:xfrm>
            <a:off x="1620621" y="26532023"/>
            <a:ext cx="7302644"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29" name="Picture Placeholder 2"/>
          <p:cNvSpPr>
            <a:spLocks noGrp="1" noChangeAspect="1"/>
          </p:cNvSpPr>
          <p:nvPr>
            <p:ph type="pic" idx="15"/>
          </p:nvPr>
        </p:nvSpPr>
        <p:spPr>
          <a:xfrm>
            <a:off x="1620621" y="13792324"/>
            <a:ext cx="7302644" cy="951194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620621" y="30128735"/>
            <a:ext cx="7302644" cy="4114285"/>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5" name="Text Placeholder 4"/>
          <p:cNvSpPr>
            <a:spLocks noGrp="1"/>
          </p:cNvSpPr>
          <p:nvPr>
            <p:ph type="body" sz="quarter" idx="3"/>
          </p:nvPr>
        </p:nvSpPr>
        <p:spPr>
          <a:xfrm>
            <a:off x="9660627" y="26532023"/>
            <a:ext cx="7278984"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30" name="Picture Placeholder 2"/>
          <p:cNvSpPr>
            <a:spLocks noGrp="1" noChangeAspect="1"/>
          </p:cNvSpPr>
          <p:nvPr>
            <p:ph type="pic" idx="21"/>
          </p:nvPr>
        </p:nvSpPr>
        <p:spPr>
          <a:xfrm>
            <a:off x="9660624" y="13792324"/>
            <a:ext cx="7278984" cy="951194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9657263" y="30128728"/>
            <a:ext cx="7288625" cy="4114285"/>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14" name="Text Placeholder 4"/>
          <p:cNvSpPr>
            <a:spLocks noGrp="1"/>
          </p:cNvSpPr>
          <p:nvPr>
            <p:ph type="body" sz="quarter" idx="13"/>
          </p:nvPr>
        </p:nvSpPr>
        <p:spPr>
          <a:xfrm>
            <a:off x="17696687" y="26532023"/>
            <a:ext cx="7282930" cy="3596702"/>
          </a:xfrm>
        </p:spPr>
        <p:txBody>
          <a:bodyPr anchor="b">
            <a:noAutofit/>
          </a:bodyPr>
          <a:lstStyle>
            <a:lvl1pPr marL="0" indent="0">
              <a:buNone/>
              <a:defRPr sz="7946" b="0">
                <a:solidFill>
                  <a:schemeClr val="bg2">
                    <a:lumMod val="40000"/>
                    <a:lumOff val="60000"/>
                  </a:schemeClr>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31" name="Picture Placeholder 2"/>
          <p:cNvSpPr>
            <a:spLocks noGrp="1" noChangeAspect="1"/>
          </p:cNvSpPr>
          <p:nvPr>
            <p:ph type="pic" idx="22"/>
          </p:nvPr>
        </p:nvSpPr>
        <p:spPr>
          <a:xfrm>
            <a:off x="17696683" y="13792324"/>
            <a:ext cx="7282930" cy="951194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17696380" y="30128716"/>
            <a:ext cx="7292575" cy="4114285"/>
          </a:xfrm>
        </p:spPr>
        <p:txBody>
          <a:bodyPr/>
          <a:lstStyle>
            <a:lvl1pPr marL="0" indent="0">
              <a:buNone/>
              <a:defRPr sz="4635"/>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15" name="Date Placeholder 3">
            <a:extLst>
              <a:ext uri="{FF2B5EF4-FFF2-40B4-BE49-F238E27FC236}">
                <a16:creationId xmlns:a16="http://schemas.microsoft.com/office/drawing/2014/main" id="{B6DA0D9E-37A3-46D2-A7B1-8FC5996C011F}"/>
              </a:ext>
            </a:extLst>
          </p:cNvPr>
          <p:cNvSpPr>
            <a:spLocks noGrp="1"/>
          </p:cNvSpPr>
          <p:nvPr>
            <p:ph type="dt" sz="half" idx="23"/>
          </p:nvPr>
        </p:nvSpPr>
        <p:spPr/>
        <p:txBody>
          <a:bodyPr/>
          <a:lstStyle>
            <a:lvl1pPr>
              <a:defRPr/>
            </a:lvl1pPr>
          </a:lstStyle>
          <a:p>
            <a:pPr>
              <a:defRPr/>
            </a:pPr>
            <a:fld id="{001E5F50-53BC-4C6D-830D-C12AFA84A157}" type="datetimeFigureOut">
              <a:rPr lang="en-US"/>
              <a:pPr>
                <a:defRPr/>
              </a:pPr>
              <a:t>11/10/2021</a:t>
            </a:fld>
            <a:endParaRPr lang="en-US"/>
          </a:p>
        </p:txBody>
      </p:sp>
      <p:sp>
        <p:nvSpPr>
          <p:cNvPr id="16" name="Footer Placeholder 4">
            <a:extLst>
              <a:ext uri="{FF2B5EF4-FFF2-40B4-BE49-F238E27FC236}">
                <a16:creationId xmlns:a16="http://schemas.microsoft.com/office/drawing/2014/main" id="{0196CF3C-71B4-4EF7-B64C-A3EF419BCF68}"/>
              </a:ext>
            </a:extLst>
          </p:cNvPr>
          <p:cNvSpPr>
            <a:spLocks noGrp="1"/>
          </p:cNvSpPr>
          <p:nvPr>
            <p:ph type="ftr" sz="quarter" idx="24"/>
          </p:nvPr>
        </p:nvSpPr>
        <p:spPr/>
        <p:txBody>
          <a:bodyPr/>
          <a:lstStyle>
            <a:lvl1pPr>
              <a:defRPr/>
            </a:lvl1pPr>
          </a:lstStyle>
          <a:p>
            <a:pPr>
              <a:defRPr/>
            </a:pPr>
            <a:r>
              <a:rPr lang="en-US"/>
              <a:t>
              </a:t>
            </a:r>
          </a:p>
        </p:txBody>
      </p:sp>
      <p:sp>
        <p:nvSpPr>
          <p:cNvPr id="17" name="Slide Number Placeholder 5">
            <a:extLst>
              <a:ext uri="{FF2B5EF4-FFF2-40B4-BE49-F238E27FC236}">
                <a16:creationId xmlns:a16="http://schemas.microsoft.com/office/drawing/2014/main" id="{30E88D55-04C7-423D-900D-0CA1F46B6E24}"/>
              </a:ext>
            </a:extLst>
          </p:cNvPr>
          <p:cNvSpPr>
            <a:spLocks noGrp="1"/>
          </p:cNvSpPr>
          <p:nvPr>
            <p:ph type="sldNum" sz="quarter" idx="25"/>
          </p:nvPr>
        </p:nvSpPr>
        <p:spPr/>
        <p:txBody>
          <a:bodyPr/>
          <a:lstStyle>
            <a:lvl1pPr>
              <a:defRPr/>
            </a:lvl1pPr>
          </a:lstStyle>
          <a:p>
            <a:pPr>
              <a:defRPr/>
            </a:pPr>
            <a:fld id="{DB82BBF0-72BE-493F-964A-8E49694092CF}" type="slidenum">
              <a:rPr lang="en-US"/>
              <a:pPr>
                <a:defRPr/>
              </a:pPr>
              <a:t>‹#›</a:t>
            </a:fld>
            <a:endParaRPr lang="en-US"/>
          </a:p>
        </p:txBody>
      </p:sp>
    </p:spTree>
    <p:extLst>
      <p:ext uri="{BB962C8B-B14F-4D97-AF65-F5344CB8AC3E}">
        <p14:creationId xmlns:p14="http://schemas.microsoft.com/office/powerpoint/2010/main" val="284285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D1C43E0-DC3E-4407-B122-362A174B353A}"/>
              </a:ext>
            </a:extLst>
          </p:cNvPr>
          <p:cNvSpPr>
            <a:spLocks noGrp="1"/>
          </p:cNvSpPr>
          <p:nvPr>
            <p:ph type="dt" sz="half" idx="10"/>
          </p:nvPr>
        </p:nvSpPr>
        <p:spPr/>
        <p:txBody>
          <a:bodyPr/>
          <a:lstStyle>
            <a:lvl1pPr>
              <a:defRPr/>
            </a:lvl1pPr>
          </a:lstStyle>
          <a:p>
            <a:pPr>
              <a:defRPr/>
            </a:pPr>
            <a:fld id="{1AF96B0A-05FA-4C88-9FAA-C6BF120206DA}" type="datetimeFigureOut">
              <a:rPr lang="en-US"/>
              <a:pPr>
                <a:defRPr/>
              </a:pPr>
              <a:t>11/10/2021</a:t>
            </a:fld>
            <a:endParaRPr lang="en-US"/>
          </a:p>
        </p:txBody>
      </p:sp>
      <p:sp>
        <p:nvSpPr>
          <p:cNvPr id="5" name="Footer Placeholder 4">
            <a:extLst>
              <a:ext uri="{FF2B5EF4-FFF2-40B4-BE49-F238E27FC236}">
                <a16:creationId xmlns:a16="http://schemas.microsoft.com/office/drawing/2014/main" id="{A7C6ED93-5F2C-4429-BBC2-FDCD18D7FDD7}"/>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897DE32F-AC33-4940-B474-581CAA9549C6}"/>
              </a:ext>
            </a:extLst>
          </p:cNvPr>
          <p:cNvSpPr>
            <a:spLocks noGrp="1"/>
          </p:cNvSpPr>
          <p:nvPr>
            <p:ph type="sldNum" sz="quarter" idx="12"/>
          </p:nvPr>
        </p:nvSpPr>
        <p:spPr/>
        <p:txBody>
          <a:bodyPr/>
          <a:lstStyle>
            <a:lvl1pPr>
              <a:defRPr/>
            </a:lvl1pPr>
          </a:lstStyle>
          <a:p>
            <a:pPr>
              <a:defRPr/>
            </a:pPr>
            <a:fld id="{FDC269B7-E0FA-46E5-9FFC-0D18BDBAB076}" type="slidenum">
              <a:rPr lang="en-US"/>
              <a:pPr>
                <a:defRPr/>
              </a:pPr>
              <a:t>‹#›</a:t>
            </a:fld>
            <a:endParaRPr lang="en-US"/>
          </a:p>
        </p:txBody>
      </p:sp>
    </p:spTree>
    <p:extLst>
      <p:ext uri="{BB962C8B-B14F-4D97-AF65-F5344CB8AC3E}">
        <p14:creationId xmlns:p14="http://schemas.microsoft.com/office/powerpoint/2010/main" val="1521502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26421" y="2685156"/>
            <a:ext cx="4353198" cy="36363382"/>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620621" y="4825909"/>
            <a:ext cx="18437989" cy="34222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F7A4B2-1FE9-40F8-A740-792A3CB6F8C8}"/>
              </a:ext>
            </a:extLst>
          </p:cNvPr>
          <p:cNvSpPr>
            <a:spLocks noGrp="1"/>
          </p:cNvSpPr>
          <p:nvPr>
            <p:ph type="dt" sz="half" idx="10"/>
          </p:nvPr>
        </p:nvSpPr>
        <p:spPr/>
        <p:txBody>
          <a:bodyPr/>
          <a:lstStyle>
            <a:lvl1pPr>
              <a:defRPr/>
            </a:lvl1pPr>
          </a:lstStyle>
          <a:p>
            <a:pPr>
              <a:defRPr/>
            </a:pPr>
            <a:fld id="{25EA9A54-B712-44E9-B708-283685F1DDB1}" type="datetimeFigureOut">
              <a:rPr lang="en-US"/>
              <a:pPr>
                <a:defRPr/>
              </a:pPr>
              <a:t>11/10/2021</a:t>
            </a:fld>
            <a:endParaRPr lang="en-US"/>
          </a:p>
        </p:txBody>
      </p:sp>
      <p:sp>
        <p:nvSpPr>
          <p:cNvPr id="5" name="Footer Placeholder 4">
            <a:extLst>
              <a:ext uri="{FF2B5EF4-FFF2-40B4-BE49-F238E27FC236}">
                <a16:creationId xmlns:a16="http://schemas.microsoft.com/office/drawing/2014/main" id="{6953A71B-8403-4ECD-8ACC-695232105843}"/>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E7FB81E2-0E66-446F-8F0F-83D4B7BD8E17}"/>
              </a:ext>
            </a:extLst>
          </p:cNvPr>
          <p:cNvSpPr>
            <a:spLocks noGrp="1"/>
          </p:cNvSpPr>
          <p:nvPr>
            <p:ph type="sldNum" sz="quarter" idx="12"/>
          </p:nvPr>
        </p:nvSpPr>
        <p:spPr/>
        <p:txBody>
          <a:bodyPr/>
          <a:lstStyle>
            <a:lvl1pPr>
              <a:defRPr/>
            </a:lvl1pPr>
          </a:lstStyle>
          <a:p>
            <a:pPr>
              <a:defRPr/>
            </a:pPr>
            <a:fld id="{62ADE12E-66D8-412D-AC42-CF17CD980D96}" type="slidenum">
              <a:rPr lang="en-US"/>
              <a:pPr>
                <a:defRPr/>
              </a:pPr>
              <a:t>‹#›</a:t>
            </a:fld>
            <a:endParaRPr lang="en-US"/>
          </a:p>
        </p:txBody>
      </p:sp>
    </p:spTree>
    <p:extLst>
      <p:ext uri="{BB962C8B-B14F-4D97-AF65-F5344CB8AC3E}">
        <p14:creationId xmlns:p14="http://schemas.microsoft.com/office/powerpoint/2010/main" val="91530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304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221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0094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59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132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121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C475F7F-4A27-4DE6-8C1B-FAA9E6FE8C08}"/>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1" name="Rectangle 3">
            <a:extLst>
              <a:ext uri="{FF2B5EF4-FFF2-40B4-BE49-F238E27FC236}">
                <a16:creationId xmlns:a16="http://schemas.microsoft.com/office/drawing/2014/main" id="{DA0B9BF0-11DA-455C-A181-99986054FEBF}"/>
              </a:ext>
            </a:extLst>
          </p:cNvPr>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8" name="Rectangle 6">
            <a:extLst>
              <a:ext uri="{FF2B5EF4-FFF2-40B4-BE49-F238E27FC236}">
                <a16:creationId xmlns:a16="http://schemas.microsoft.com/office/drawing/2014/main" id="{C0F8A809-88F1-4267-B853-04E97B7B423D}"/>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1029" name="Rectangle 7">
            <a:extLst>
              <a:ext uri="{FF2B5EF4-FFF2-40B4-BE49-F238E27FC236}">
                <a16:creationId xmlns:a16="http://schemas.microsoft.com/office/drawing/2014/main" id="{E24A4810-C86F-4899-A239-D596BD21BC65}"/>
              </a:ext>
            </a:extLst>
          </p:cNvPr>
          <p:cNvSpPr>
            <a:spLocks noGrp="1" noChangeArrowheads="1"/>
          </p:cNvSpPr>
          <p:nvPr>
            <p:ph type="body" idx="1"/>
          </p:nvPr>
        </p:nvSpPr>
        <p:spPr bwMode="auto">
          <a:xfrm>
            <a:off x="646113" y="6264275"/>
            <a:ext cx="6880225"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2054" name="Rectangle 8">
            <a:extLst>
              <a:ext uri="{FF2B5EF4-FFF2-40B4-BE49-F238E27FC236}">
                <a16:creationId xmlns:a16="http://schemas.microsoft.com/office/drawing/2014/main" id="{C68AEE07-FBB6-4CB0-85CF-C190D179A5BF}"/>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5" name="Rectangle 9">
            <a:extLst>
              <a:ext uri="{FF2B5EF4-FFF2-40B4-BE49-F238E27FC236}">
                <a16:creationId xmlns:a16="http://schemas.microsoft.com/office/drawing/2014/main" id="{4AB40266-3F39-4F3D-B553-C65D0126C3EB}"/>
              </a:ext>
            </a:extLst>
          </p:cNvPr>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6" name="Rectangle 11">
            <a:extLst>
              <a:ext uri="{FF2B5EF4-FFF2-40B4-BE49-F238E27FC236}">
                <a16:creationId xmlns:a16="http://schemas.microsoft.com/office/drawing/2014/main" id="{9C2EFE34-B606-486B-8B2F-3EB159BD71DE}"/>
              </a:ext>
            </a:extLst>
          </p:cNvPr>
          <p:cNvSpPr>
            <a:spLocks noChangeArrowheads="1"/>
          </p:cNvSpPr>
          <p:nvPr/>
        </p:nvSpPr>
        <p:spPr bwMode="auto">
          <a:xfrm>
            <a:off x="22696488" y="6248400"/>
            <a:ext cx="68849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7" name="Text Box 14">
            <a:extLst>
              <a:ext uri="{FF2B5EF4-FFF2-40B4-BE49-F238E27FC236}">
                <a16:creationId xmlns:a16="http://schemas.microsoft.com/office/drawing/2014/main" id="{1925AAD7-8509-4FF5-AB20-A8F0F510E8BE}"/>
              </a:ext>
            </a:extLst>
          </p:cNvPr>
          <p:cNvSpPr txBox="1">
            <a:spLocks noChangeArrowheads="1"/>
          </p:cNvSpPr>
          <p:nvPr userDrawn="1"/>
        </p:nvSpPr>
        <p:spPr bwMode="auto">
          <a:xfrm>
            <a:off x="646113" y="42260838"/>
            <a:ext cx="3308350" cy="155575"/>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668FC10-A2E3-4028-86CF-B6996823D538}"/>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5" name="Rectangle 3">
            <a:extLst>
              <a:ext uri="{FF2B5EF4-FFF2-40B4-BE49-F238E27FC236}">
                <a16:creationId xmlns:a16="http://schemas.microsoft.com/office/drawing/2014/main" id="{8117BB07-E6E9-4068-97D7-3FA5F2911212}"/>
              </a:ext>
            </a:extLst>
          </p:cNvPr>
          <p:cNvSpPr>
            <a:spLocks noChangeArrowheads="1"/>
          </p:cNvSpPr>
          <p:nvPr/>
        </p:nvSpPr>
        <p:spPr bwMode="auto">
          <a:xfrm>
            <a:off x="477838" y="6248400"/>
            <a:ext cx="292242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2" name="Rectangle 6">
            <a:extLst>
              <a:ext uri="{FF2B5EF4-FFF2-40B4-BE49-F238E27FC236}">
                <a16:creationId xmlns:a16="http://schemas.microsoft.com/office/drawing/2014/main" id="{63F8B952-A7EC-4053-80D0-E1A00180B7F7}"/>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2053" name="Rectangle 7">
            <a:extLst>
              <a:ext uri="{FF2B5EF4-FFF2-40B4-BE49-F238E27FC236}">
                <a16:creationId xmlns:a16="http://schemas.microsoft.com/office/drawing/2014/main" id="{7A091CEC-F638-4638-B29E-D223100A92A7}"/>
              </a:ext>
            </a:extLst>
          </p:cNvPr>
          <p:cNvSpPr>
            <a:spLocks noGrp="1" noChangeArrowheads="1"/>
          </p:cNvSpPr>
          <p:nvPr>
            <p:ph type="body" idx="1"/>
          </p:nvPr>
        </p:nvSpPr>
        <p:spPr bwMode="auto">
          <a:xfrm>
            <a:off x="477838" y="6248400"/>
            <a:ext cx="29103637"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3078" name="Rectangle 8">
            <a:extLst>
              <a:ext uri="{FF2B5EF4-FFF2-40B4-BE49-F238E27FC236}">
                <a16:creationId xmlns:a16="http://schemas.microsoft.com/office/drawing/2014/main" id="{5A719C83-5832-4D85-A87A-92EC19FFABFA}"/>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9" name="Text Box 14">
            <a:extLst>
              <a:ext uri="{FF2B5EF4-FFF2-40B4-BE49-F238E27FC236}">
                <a16:creationId xmlns:a16="http://schemas.microsoft.com/office/drawing/2014/main" id="{19B85408-4AD1-4C70-91BD-2911037EDD3E}"/>
              </a:ext>
            </a:extLst>
          </p:cNvPr>
          <p:cNvSpPr txBox="1">
            <a:spLocks noChangeArrowheads="1"/>
          </p:cNvSpPr>
          <p:nvPr userDrawn="1"/>
        </p:nvSpPr>
        <p:spPr bwMode="auto">
          <a:xfrm>
            <a:off x="477838" y="42244963"/>
            <a:ext cx="3308350" cy="158750"/>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3F27602E-5CB8-4C4B-BC26-E350C1BFDD27}"/>
              </a:ext>
            </a:extLst>
          </p:cNvPr>
          <p:cNvSpPr/>
          <p:nvPr/>
        </p:nvSpPr>
        <p:spPr>
          <a:xfrm>
            <a:off x="20857026" y="10463142"/>
            <a:ext cx="9334857" cy="1759710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89A7E544-2A87-49D4-979E-A14CF7D7B004}"/>
              </a:ext>
            </a:extLst>
          </p:cNvPr>
          <p:cNvSpPr/>
          <p:nvPr/>
        </p:nvSpPr>
        <p:spPr>
          <a:xfrm>
            <a:off x="18838679" y="-2853584"/>
            <a:ext cx="5298162" cy="9987545"/>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5166704-E6AA-49DC-B614-1075C1052646}"/>
              </a:ext>
            </a:extLst>
          </p:cNvPr>
          <p:cNvSpPr/>
          <p:nvPr/>
        </p:nvSpPr>
        <p:spPr>
          <a:xfrm>
            <a:off x="20857026" y="38047789"/>
            <a:ext cx="3279815" cy="6182766"/>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1FA89E2-0337-4018-8F50-A35B1E1E1F53}"/>
              </a:ext>
            </a:extLst>
          </p:cNvPr>
          <p:cNvSpPr/>
          <p:nvPr/>
        </p:nvSpPr>
        <p:spPr>
          <a:xfrm>
            <a:off x="-509845" y="16645908"/>
            <a:ext cx="13876139" cy="26157855"/>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DCEE6C5B-3DB0-44FC-8925-8F4AC7988948}"/>
              </a:ext>
            </a:extLst>
          </p:cNvPr>
          <p:cNvSpPr/>
          <p:nvPr/>
        </p:nvSpPr>
        <p:spPr>
          <a:xfrm>
            <a:off x="-2780486" y="18072700"/>
            <a:ext cx="7821097" cy="14743518"/>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99009BA-BE86-432A-BA63-F74018DDE8E7}"/>
              </a:ext>
            </a:extLst>
          </p:cNvPr>
          <p:cNvSpPr/>
          <p:nvPr/>
        </p:nvSpPr>
        <p:spPr>
          <a:xfrm>
            <a:off x="25646063" y="0"/>
            <a:ext cx="2270125" cy="68627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0" name="Title Placeholder 1">
            <a:extLst>
              <a:ext uri="{FF2B5EF4-FFF2-40B4-BE49-F238E27FC236}">
                <a16:creationId xmlns:a16="http://schemas.microsoft.com/office/drawing/2014/main" id="{8BA658C6-22D7-4BA9-B5A4-022DAF4508D5}"/>
              </a:ext>
            </a:extLst>
          </p:cNvPr>
          <p:cNvSpPr>
            <a:spLocks noGrp="1" noChangeArrowheads="1"/>
          </p:cNvSpPr>
          <p:nvPr>
            <p:ph type="title"/>
          </p:nvPr>
        </p:nvSpPr>
        <p:spPr bwMode="auto">
          <a:xfrm>
            <a:off x="1604963" y="2825750"/>
            <a:ext cx="23360062" cy="874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91" name="Text Placeholder 2">
            <a:extLst>
              <a:ext uri="{FF2B5EF4-FFF2-40B4-BE49-F238E27FC236}">
                <a16:creationId xmlns:a16="http://schemas.microsoft.com/office/drawing/2014/main" id="{E7DFF7AE-0F5C-4710-B6C0-1368ADE77153}"/>
              </a:ext>
            </a:extLst>
          </p:cNvPr>
          <p:cNvSpPr>
            <a:spLocks noGrp="1" noChangeArrowheads="1"/>
          </p:cNvSpPr>
          <p:nvPr>
            <p:ph type="body" idx="1"/>
          </p:nvPr>
        </p:nvSpPr>
        <p:spPr bwMode="auto">
          <a:xfrm>
            <a:off x="2740025" y="12812713"/>
            <a:ext cx="22221825" cy="261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C76DE-9D69-4C4B-A2CD-D4C415B78376}"/>
              </a:ext>
            </a:extLst>
          </p:cNvPr>
          <p:cNvSpPr>
            <a:spLocks noGrp="1"/>
          </p:cNvSpPr>
          <p:nvPr>
            <p:ph type="dt" sz="half" idx="2"/>
          </p:nvPr>
        </p:nvSpPr>
        <p:spPr>
          <a:xfrm rot="5400000">
            <a:off x="23363237" y="11749088"/>
            <a:ext cx="6183313" cy="757238"/>
          </a:xfrm>
          <a:prstGeom prst="rect">
            <a:avLst/>
          </a:prstGeom>
        </p:spPr>
        <p:txBody>
          <a:bodyPr vert="horz" lIns="91440" tIns="45720" rIns="91440" bIns="45720" rtlCol="0" anchor="t"/>
          <a:lstStyle>
            <a:lvl1pPr algn="l">
              <a:defRPr sz="3642" b="0" i="0">
                <a:solidFill>
                  <a:schemeClr val="tx1">
                    <a:tint val="75000"/>
                    <a:alpha val="60000"/>
                  </a:schemeClr>
                </a:solidFill>
              </a:defRPr>
            </a:lvl1pPr>
          </a:lstStyle>
          <a:p>
            <a:pPr>
              <a:defRPr/>
            </a:pPr>
            <a:fld id="{DB48D2A6-8E9D-4D67-89DA-C73FC99A750F}" type="datetimeFigureOut">
              <a:rPr lang="en-US"/>
              <a:pPr>
                <a:defRPr/>
              </a:pPr>
              <a:t>11/10/2021</a:t>
            </a:fld>
            <a:endParaRPr lang="en-US"/>
          </a:p>
        </p:txBody>
      </p:sp>
      <p:sp>
        <p:nvSpPr>
          <p:cNvPr id="5" name="Footer Placeholder 4">
            <a:extLst>
              <a:ext uri="{FF2B5EF4-FFF2-40B4-BE49-F238E27FC236}">
                <a16:creationId xmlns:a16="http://schemas.microsoft.com/office/drawing/2014/main" id="{416962C8-8BD3-4A62-B0F6-06A21AA5C7D3}"/>
              </a:ext>
            </a:extLst>
          </p:cNvPr>
          <p:cNvSpPr>
            <a:spLocks noGrp="1"/>
          </p:cNvSpPr>
          <p:nvPr>
            <p:ph type="ftr" sz="quarter" idx="3"/>
          </p:nvPr>
        </p:nvSpPr>
        <p:spPr>
          <a:xfrm rot="5400000">
            <a:off x="14982825" y="20702588"/>
            <a:ext cx="24090313" cy="757237"/>
          </a:xfrm>
          <a:prstGeom prst="rect">
            <a:avLst/>
          </a:prstGeom>
        </p:spPr>
        <p:txBody>
          <a:bodyPr vert="horz" lIns="91440" tIns="45720" rIns="91440" bIns="45720" rtlCol="0" anchor="b"/>
          <a:lstStyle>
            <a:lvl1pPr algn="l">
              <a:defRPr sz="3642" b="0" i="0">
                <a:solidFill>
                  <a:schemeClr val="tx1">
                    <a:tint val="75000"/>
                    <a:alpha val="6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9A123DE-2891-4A7F-83EC-0E88BA0A2124}"/>
              </a:ext>
            </a:extLst>
          </p:cNvPr>
          <p:cNvSpPr>
            <a:spLocks noGrp="1"/>
          </p:cNvSpPr>
          <p:nvPr>
            <p:ph type="sldNum" sz="quarter" idx="4"/>
          </p:nvPr>
        </p:nvSpPr>
        <p:spPr bwMode="gray">
          <a:xfrm>
            <a:off x="25714325" y="1846263"/>
            <a:ext cx="2081213" cy="4791075"/>
          </a:xfrm>
          <a:prstGeom prst="rect">
            <a:avLst/>
          </a:prstGeom>
        </p:spPr>
        <p:txBody>
          <a:bodyPr vert="horz" lIns="91440" tIns="45720" rIns="91440" bIns="45720" rtlCol="0" anchor="b"/>
          <a:lstStyle>
            <a:lvl1pPr algn="ctr">
              <a:defRPr sz="9274" b="0" i="0">
                <a:solidFill>
                  <a:schemeClr val="tx1">
                    <a:tint val="75000"/>
                  </a:schemeClr>
                </a:solidFill>
              </a:defRPr>
            </a:lvl1pPr>
          </a:lstStyle>
          <a:p>
            <a:pPr>
              <a:defRPr/>
            </a:pPr>
            <a:fld id="{73F6B8E7-FF92-40BF-B6CA-68A791A11C1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1512888" rtl="0" eaLnBrk="0" fontAlgn="base" hangingPunct="0">
        <a:spcBef>
          <a:spcPct val="0"/>
        </a:spcBef>
        <a:spcAft>
          <a:spcPct val="0"/>
        </a:spcAft>
        <a:defRPr sz="13900" kern="1200">
          <a:solidFill>
            <a:schemeClr val="tx2"/>
          </a:solidFill>
          <a:latin typeface="+mj-lt"/>
          <a:ea typeface="+mj-ea"/>
          <a:cs typeface="+mj-cs"/>
        </a:defRPr>
      </a:lvl1pPr>
      <a:lvl2pPr algn="l" defTabSz="1512888" rtl="0" eaLnBrk="0" fontAlgn="base" hangingPunct="0">
        <a:spcBef>
          <a:spcPct val="0"/>
        </a:spcBef>
        <a:spcAft>
          <a:spcPct val="0"/>
        </a:spcAft>
        <a:defRPr sz="13900">
          <a:solidFill>
            <a:schemeClr val="tx2"/>
          </a:solidFill>
          <a:latin typeface="Century Gothic" panose="020B0502020202020204" pitchFamily="34" charset="0"/>
        </a:defRPr>
      </a:lvl2pPr>
      <a:lvl3pPr algn="l" defTabSz="1512888" rtl="0" eaLnBrk="0" fontAlgn="base" hangingPunct="0">
        <a:spcBef>
          <a:spcPct val="0"/>
        </a:spcBef>
        <a:spcAft>
          <a:spcPct val="0"/>
        </a:spcAft>
        <a:defRPr sz="13900">
          <a:solidFill>
            <a:schemeClr val="tx2"/>
          </a:solidFill>
          <a:latin typeface="Century Gothic" panose="020B0502020202020204" pitchFamily="34" charset="0"/>
        </a:defRPr>
      </a:lvl3pPr>
      <a:lvl4pPr algn="l" defTabSz="1512888" rtl="0" eaLnBrk="0" fontAlgn="base" hangingPunct="0">
        <a:spcBef>
          <a:spcPct val="0"/>
        </a:spcBef>
        <a:spcAft>
          <a:spcPct val="0"/>
        </a:spcAft>
        <a:defRPr sz="13900">
          <a:solidFill>
            <a:schemeClr val="tx2"/>
          </a:solidFill>
          <a:latin typeface="Century Gothic" panose="020B0502020202020204" pitchFamily="34" charset="0"/>
        </a:defRPr>
      </a:lvl4pPr>
      <a:lvl5pPr algn="l" defTabSz="1512888" rtl="0" eaLnBrk="0" fontAlgn="base" hangingPunct="0">
        <a:spcBef>
          <a:spcPct val="0"/>
        </a:spcBef>
        <a:spcAft>
          <a:spcPct val="0"/>
        </a:spcAft>
        <a:defRPr sz="139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35063" indent="-1135063" algn="l" defTabSz="1512888" rtl="0" eaLnBrk="0" fontAlgn="base" hangingPunct="0">
        <a:spcBef>
          <a:spcPts val="3313"/>
        </a:spcBef>
        <a:spcAft>
          <a:spcPct val="0"/>
        </a:spcAft>
        <a:buClr>
          <a:srgbClr val="8AD0D6"/>
        </a:buClr>
        <a:buSzPct val="80000"/>
        <a:buFont typeface="Wingdings 3" panose="05040102010807070707" pitchFamily="18" charset="2"/>
        <a:buChar char=""/>
        <a:defRPr sz="6600" kern="1200">
          <a:solidFill>
            <a:schemeClr val="tx1"/>
          </a:solidFill>
          <a:latin typeface="+mj-lt"/>
          <a:ea typeface="+mj-ea"/>
          <a:cs typeface="+mj-cs"/>
        </a:defRPr>
      </a:lvl1pPr>
      <a:lvl2pPr marL="2459038" indent="-944563" algn="l" defTabSz="1512888" rtl="0" eaLnBrk="0" fontAlgn="base" hangingPunct="0">
        <a:spcBef>
          <a:spcPts val="3313"/>
        </a:spcBef>
        <a:spcAft>
          <a:spcPct val="0"/>
        </a:spcAft>
        <a:buClr>
          <a:srgbClr val="8AD0D6"/>
        </a:buClr>
        <a:buSzPct val="80000"/>
        <a:buFont typeface="Wingdings 3" panose="05040102010807070707" pitchFamily="18" charset="2"/>
        <a:buChar char=""/>
        <a:defRPr sz="5900" kern="1200">
          <a:solidFill>
            <a:schemeClr val="tx1"/>
          </a:solidFill>
          <a:latin typeface="+mj-lt"/>
          <a:ea typeface="+mj-ea"/>
          <a:cs typeface="+mj-cs"/>
        </a:defRPr>
      </a:lvl2pPr>
      <a:lvl3pPr marL="3783013" indent="-755650" algn="l" defTabSz="1512888" rtl="0" eaLnBrk="0" fontAlgn="base" hangingPunct="0">
        <a:spcBef>
          <a:spcPts val="3313"/>
        </a:spcBef>
        <a:spcAft>
          <a:spcPct val="0"/>
        </a:spcAft>
        <a:buClr>
          <a:srgbClr val="8AD0D6"/>
        </a:buClr>
        <a:buSzPct val="80000"/>
        <a:buFont typeface="Wingdings 3" panose="05040102010807070707" pitchFamily="18" charset="2"/>
        <a:buChar char=""/>
        <a:defRPr sz="5200" kern="1200">
          <a:solidFill>
            <a:schemeClr val="tx1"/>
          </a:solidFill>
          <a:latin typeface="+mj-lt"/>
          <a:ea typeface="+mj-ea"/>
          <a:cs typeface="+mj-cs"/>
        </a:defRPr>
      </a:lvl3pPr>
      <a:lvl4pPr marL="5297488" indent="-755650" algn="l" defTabSz="1512888" rtl="0" eaLnBrk="0" fontAlgn="base" hangingPunct="0">
        <a:spcBef>
          <a:spcPts val="3313"/>
        </a:spcBef>
        <a:spcAft>
          <a:spcPct val="0"/>
        </a:spcAft>
        <a:buClr>
          <a:srgbClr val="8AD0D6"/>
        </a:buClr>
        <a:buSzPct val="80000"/>
        <a:buFont typeface="Wingdings 3" panose="05040102010807070707" pitchFamily="18" charset="2"/>
        <a:buChar char=""/>
        <a:defRPr sz="4600" kern="1200">
          <a:solidFill>
            <a:schemeClr val="tx1"/>
          </a:solidFill>
          <a:latin typeface="+mj-lt"/>
          <a:ea typeface="+mj-ea"/>
          <a:cs typeface="+mj-cs"/>
        </a:defRPr>
      </a:lvl4pPr>
      <a:lvl5pPr marL="6810375" indent="-755650" algn="l" defTabSz="1512888" rtl="0" eaLnBrk="0" fontAlgn="base" hangingPunct="0">
        <a:spcBef>
          <a:spcPts val="3313"/>
        </a:spcBef>
        <a:spcAft>
          <a:spcPct val="0"/>
        </a:spcAft>
        <a:buClr>
          <a:srgbClr val="8AD0D6"/>
        </a:buClr>
        <a:buSzPct val="80000"/>
        <a:buFont typeface="Wingdings 3" panose="05040102010807070707" pitchFamily="18" charset="2"/>
        <a:buChar char=""/>
        <a:defRPr sz="4600" kern="1200">
          <a:solidFill>
            <a:schemeClr val="tx1"/>
          </a:solidFill>
          <a:latin typeface="+mj-lt"/>
          <a:ea typeface="+mj-ea"/>
          <a:cs typeface="+mj-cs"/>
        </a:defRPr>
      </a:lvl5pPr>
      <a:lvl6pPr marL="8325728" indent="-756885" algn="l" defTabSz="1513767" rtl="0" eaLnBrk="1" latinLnBrk="0" hangingPunct="1">
        <a:spcBef>
          <a:spcPts val="3311"/>
        </a:spcBef>
        <a:spcAft>
          <a:spcPts val="0"/>
        </a:spcAft>
        <a:buClr>
          <a:schemeClr val="bg2">
            <a:lumMod val="40000"/>
            <a:lumOff val="60000"/>
          </a:schemeClr>
        </a:buClr>
        <a:buSzPct val="80000"/>
        <a:buFont typeface="Wingdings 3" charset="2"/>
        <a:buChar char=""/>
        <a:defRPr sz="4635" b="0" i="0" kern="1200">
          <a:solidFill>
            <a:schemeClr val="tx1"/>
          </a:solidFill>
          <a:latin typeface="+mj-lt"/>
          <a:ea typeface="+mj-ea"/>
          <a:cs typeface="+mj-cs"/>
        </a:defRPr>
      </a:lvl6pPr>
      <a:lvl7pPr marL="9839495" indent="-756885" algn="l" defTabSz="1513767" rtl="0" eaLnBrk="1" latinLnBrk="0" hangingPunct="1">
        <a:spcBef>
          <a:spcPts val="3311"/>
        </a:spcBef>
        <a:spcAft>
          <a:spcPts val="0"/>
        </a:spcAft>
        <a:buClr>
          <a:schemeClr val="bg2">
            <a:lumMod val="40000"/>
            <a:lumOff val="60000"/>
          </a:schemeClr>
        </a:buClr>
        <a:buSzPct val="80000"/>
        <a:buFont typeface="Wingdings 3" charset="2"/>
        <a:buChar char=""/>
        <a:defRPr sz="4635" b="0" i="0" kern="1200">
          <a:solidFill>
            <a:schemeClr val="tx1"/>
          </a:solidFill>
          <a:latin typeface="+mj-lt"/>
          <a:ea typeface="+mj-ea"/>
          <a:cs typeface="+mj-cs"/>
        </a:defRPr>
      </a:lvl7pPr>
      <a:lvl8pPr marL="11353265" indent="-756885" algn="l" defTabSz="1513767" rtl="0" eaLnBrk="1" latinLnBrk="0" hangingPunct="1">
        <a:spcBef>
          <a:spcPts val="3311"/>
        </a:spcBef>
        <a:spcAft>
          <a:spcPts val="0"/>
        </a:spcAft>
        <a:buClr>
          <a:schemeClr val="bg2">
            <a:lumMod val="40000"/>
            <a:lumOff val="60000"/>
          </a:schemeClr>
        </a:buClr>
        <a:buSzPct val="80000"/>
        <a:buFont typeface="Wingdings 3" charset="2"/>
        <a:buChar char=""/>
        <a:defRPr sz="4635" b="0" i="0" kern="1200">
          <a:solidFill>
            <a:schemeClr val="tx1"/>
          </a:solidFill>
          <a:latin typeface="+mj-lt"/>
          <a:ea typeface="+mj-ea"/>
          <a:cs typeface="+mj-cs"/>
        </a:defRPr>
      </a:lvl8pPr>
      <a:lvl9pPr marL="12867031" indent="-756885" algn="l" defTabSz="1513767" rtl="0" eaLnBrk="1" latinLnBrk="0" hangingPunct="1">
        <a:spcBef>
          <a:spcPts val="3311"/>
        </a:spcBef>
        <a:spcAft>
          <a:spcPts val="0"/>
        </a:spcAft>
        <a:buClr>
          <a:schemeClr val="bg2">
            <a:lumMod val="40000"/>
            <a:lumOff val="60000"/>
          </a:schemeClr>
        </a:buClr>
        <a:buSzPct val="80000"/>
        <a:buFont typeface="Wingdings 3" charset="2"/>
        <a:buChar char=""/>
        <a:defRPr sz="4635" b="0" i="0" kern="1200">
          <a:solidFill>
            <a:schemeClr val="tx1"/>
          </a:solidFill>
          <a:latin typeface="+mj-lt"/>
          <a:ea typeface="+mj-ea"/>
          <a:cs typeface="+mj-cs"/>
        </a:defRPr>
      </a:lvl9pPr>
    </p:bodyStyle>
    <p:otherStyle>
      <a:defPPr>
        <a:defRPr lang="en-US"/>
      </a:defPPr>
      <a:lvl1pPr marL="0" algn="l" defTabSz="1513767" rtl="0" eaLnBrk="1" latinLnBrk="0" hangingPunct="1">
        <a:defRPr sz="5960" kern="1200">
          <a:solidFill>
            <a:schemeClr val="tx1"/>
          </a:solidFill>
          <a:latin typeface="+mn-lt"/>
          <a:ea typeface="+mn-ea"/>
          <a:cs typeface="+mn-cs"/>
        </a:defRPr>
      </a:lvl1pPr>
      <a:lvl2pPr marL="1513767" algn="l" defTabSz="1513767" rtl="0" eaLnBrk="1" latinLnBrk="0" hangingPunct="1">
        <a:defRPr sz="5960" kern="1200">
          <a:solidFill>
            <a:schemeClr val="tx1"/>
          </a:solidFill>
          <a:latin typeface="+mn-lt"/>
          <a:ea typeface="+mn-ea"/>
          <a:cs typeface="+mn-cs"/>
        </a:defRPr>
      </a:lvl2pPr>
      <a:lvl3pPr marL="3027537" algn="l" defTabSz="1513767" rtl="0" eaLnBrk="1" latinLnBrk="0" hangingPunct="1">
        <a:defRPr sz="5960" kern="1200">
          <a:solidFill>
            <a:schemeClr val="tx1"/>
          </a:solidFill>
          <a:latin typeface="+mn-lt"/>
          <a:ea typeface="+mn-ea"/>
          <a:cs typeface="+mn-cs"/>
        </a:defRPr>
      </a:lvl3pPr>
      <a:lvl4pPr marL="4541303" algn="l" defTabSz="1513767" rtl="0" eaLnBrk="1" latinLnBrk="0" hangingPunct="1">
        <a:defRPr sz="5960" kern="1200">
          <a:solidFill>
            <a:schemeClr val="tx1"/>
          </a:solidFill>
          <a:latin typeface="+mn-lt"/>
          <a:ea typeface="+mn-ea"/>
          <a:cs typeface="+mn-cs"/>
        </a:defRPr>
      </a:lvl4pPr>
      <a:lvl5pPr marL="6055077" algn="l" defTabSz="1513767" rtl="0" eaLnBrk="1" latinLnBrk="0" hangingPunct="1">
        <a:defRPr sz="5960" kern="1200">
          <a:solidFill>
            <a:schemeClr val="tx1"/>
          </a:solidFill>
          <a:latin typeface="+mn-lt"/>
          <a:ea typeface="+mn-ea"/>
          <a:cs typeface="+mn-cs"/>
        </a:defRPr>
      </a:lvl5pPr>
      <a:lvl6pPr marL="7568843" algn="l" defTabSz="1513767" rtl="0" eaLnBrk="1" latinLnBrk="0" hangingPunct="1">
        <a:defRPr sz="5960" kern="1200">
          <a:solidFill>
            <a:schemeClr val="tx1"/>
          </a:solidFill>
          <a:latin typeface="+mn-lt"/>
          <a:ea typeface="+mn-ea"/>
          <a:cs typeface="+mn-cs"/>
        </a:defRPr>
      </a:lvl6pPr>
      <a:lvl7pPr marL="9082613" algn="l" defTabSz="1513767" rtl="0" eaLnBrk="1" latinLnBrk="0" hangingPunct="1">
        <a:defRPr sz="5960" kern="1200">
          <a:solidFill>
            <a:schemeClr val="tx1"/>
          </a:solidFill>
          <a:latin typeface="+mn-lt"/>
          <a:ea typeface="+mn-ea"/>
          <a:cs typeface="+mn-cs"/>
        </a:defRPr>
      </a:lvl7pPr>
      <a:lvl8pPr marL="10596380" algn="l" defTabSz="1513767" rtl="0" eaLnBrk="1" latinLnBrk="0" hangingPunct="1">
        <a:defRPr sz="5960" kern="1200">
          <a:solidFill>
            <a:schemeClr val="tx1"/>
          </a:solidFill>
          <a:latin typeface="+mn-lt"/>
          <a:ea typeface="+mn-ea"/>
          <a:cs typeface="+mn-cs"/>
        </a:defRPr>
      </a:lvl8pPr>
      <a:lvl9pPr marL="12110150" algn="l" defTabSz="151376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496">
            <a:extLst>
              <a:ext uri="{FF2B5EF4-FFF2-40B4-BE49-F238E27FC236}">
                <a16:creationId xmlns:a16="http://schemas.microsoft.com/office/drawing/2014/main" id="{BDFCEACD-32EA-409E-895D-DCA43C798C06}"/>
              </a:ext>
            </a:extLst>
          </p:cNvPr>
          <p:cNvSpPr txBox="1">
            <a:spLocks noChangeArrowheads="1"/>
          </p:cNvSpPr>
          <p:nvPr/>
        </p:nvSpPr>
        <p:spPr bwMode="auto">
          <a:xfrm>
            <a:off x="10477500" y="11693525"/>
            <a:ext cx="9320213" cy="30978475"/>
          </a:xfrm>
          <a:prstGeom prst="rect">
            <a:avLst/>
          </a:prstGeom>
          <a:noFill/>
          <a:ln>
            <a:noFill/>
          </a:ln>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defRPr/>
            </a:pPr>
            <a:r>
              <a:rPr lang="en-GB" sz="3200" dirty="0">
                <a:latin typeface="Calibri" panose="020F0502020204030204" pitchFamily="34" charset="0"/>
              </a:rPr>
              <a:t>This prospective audit from MUH demonstrates incomplete compliance to the current policy Patients were fasting from clear fluids and food much longer than is recommended, with the majority of patients undergoing elective surgery fasting &gt;4 h from clear fluids and &gt;12 h from food, these result is against the principles of modern perioperative guidelines, including the enhanced recovery after surgery (ERAS) protocols. The present audit also demonstrates that a significant proportion of patients are fasting for over 12 h before surgery.</a:t>
            </a:r>
          </a:p>
          <a:p>
            <a:pPr>
              <a:defRPr/>
            </a:pPr>
            <a:endParaRPr lang="en-GB" sz="3200" dirty="0">
              <a:latin typeface="Calibri" panose="020F0502020204030204" pitchFamily="34" charset="0"/>
            </a:endParaRPr>
          </a:p>
          <a:p>
            <a:pPr>
              <a:defRPr/>
            </a:pPr>
            <a:r>
              <a:rPr lang="en-GB" sz="3200" dirty="0">
                <a:latin typeface="Calibri" panose="020F0502020204030204" pitchFamily="34" charset="0"/>
              </a:rPr>
              <a:t>The reasons for prolonged preoperative fasting times are likely to be multifactorial. These range from poor staff understanding to challenges with efficiency and theatre  scheduling, which therefore impair compliance with guidelines [34]. Patient education, understanding and engagement may also play a key role . It also important to note whilst most patients scheduled for elective operations will receive written information, they are rarely offered an explanation justifying preoperative fasting. This may also contribute to poor compliance .</a:t>
            </a:r>
          </a:p>
          <a:p>
            <a:pPr>
              <a:defRPr/>
            </a:pPr>
            <a:endParaRPr lang="en-GB" sz="3200" dirty="0">
              <a:latin typeface="Calibri" panose="020F0502020204030204" pitchFamily="34" charset="0"/>
            </a:endParaRPr>
          </a:p>
          <a:p>
            <a:pPr>
              <a:defRPr/>
            </a:pPr>
            <a:r>
              <a:rPr lang="en-GB" sz="3200" dirty="0">
                <a:latin typeface="Calibri" panose="020F0502020204030204" pitchFamily="34" charset="0"/>
              </a:rPr>
              <a:t>Patients who have fasted for more than eight hours may find it difficult to eat and drink normally postoperatively. They may also become nauseous and vomit due to excessive fasting and can even contribute to postanaesthetic morbidity.</a:t>
            </a:r>
          </a:p>
          <a:p>
            <a:pPr>
              <a:defRPr/>
            </a:pPr>
            <a:endParaRPr lang="en-GB" sz="3200" dirty="0">
              <a:latin typeface="Calibri" panose="020F0502020204030204" pitchFamily="34" charset="0"/>
            </a:endParaRPr>
          </a:p>
          <a:p>
            <a:pPr>
              <a:defRPr/>
            </a:pPr>
            <a:r>
              <a:rPr lang="en-GB" sz="3200" dirty="0">
                <a:latin typeface="Calibri" panose="020F0502020204030204" pitchFamily="34" charset="0"/>
              </a:rPr>
              <a:t> Also found that carbohydrate-enriched drinks given 90 minutes before surgery pass out of the stomach before surgery without affecting the pH balance, while improving the patient’s well-being and reducing the postoperative recovery period. moreover patients who have fasted for more than eight hours are more prone to hypothermia, due to the loss of heat produced by digestion therefore should make sure that patients are kept warm during surgery if they have fasted for a long period. This is particularly important for children and older people as they have relatively less body fat than healthy adults.</a:t>
            </a:r>
          </a:p>
          <a:p>
            <a:pPr>
              <a:defRPr/>
            </a:pPr>
            <a:endParaRPr lang="en-GB" sz="3200" dirty="0">
              <a:latin typeface="Calibri" panose="020F0502020204030204" pitchFamily="34" charset="0"/>
            </a:endParaRPr>
          </a:p>
          <a:p>
            <a:pPr>
              <a:defRPr/>
            </a:pPr>
            <a:endParaRPr lang="en-GB" sz="3200" dirty="0">
              <a:latin typeface="Calibri" panose="020F0502020204030204" pitchFamily="34" charset="0"/>
            </a:endParaRPr>
          </a:p>
          <a:p>
            <a:pPr>
              <a:defRPr/>
            </a:pPr>
            <a:r>
              <a:rPr lang="en-GB" sz="3200" dirty="0">
                <a:latin typeface="Calibri" panose="020F0502020204030204" pitchFamily="34" charset="0"/>
              </a:rPr>
              <a:t>AUTHOR: Dr Khalid </a:t>
            </a:r>
            <a:r>
              <a:rPr lang="en-GB" sz="3200" dirty="0" err="1">
                <a:latin typeface="Calibri" panose="020F0502020204030204" pitchFamily="34" charset="0"/>
              </a:rPr>
              <a:t>Siddig</a:t>
            </a:r>
            <a:r>
              <a:rPr lang="en-GB" sz="3200" dirty="0">
                <a:latin typeface="Calibri" panose="020F0502020204030204" pitchFamily="34" charset="0"/>
              </a:rPr>
              <a:t> Abdalla Mohamed Ali, SHO Anaesthesiology, Mayo University Hospital</a:t>
            </a:r>
          </a:p>
          <a:p>
            <a:pPr>
              <a:defRPr/>
            </a:pPr>
            <a:r>
              <a:rPr lang="en-GB" sz="3200" dirty="0">
                <a:latin typeface="Calibri" panose="020F0502020204030204" pitchFamily="34" charset="0"/>
              </a:rPr>
              <a:t>Dr Ciara Canavan, Consultant Anaesthesiologist, Mayo University Hospital.</a:t>
            </a:r>
          </a:p>
          <a:p>
            <a:pPr eaLnBrk="1" hangingPunct="1">
              <a:spcBef>
                <a:spcPct val="0"/>
              </a:spcBef>
              <a:buFontTx/>
              <a:buNone/>
              <a:defRPr/>
            </a:pPr>
            <a:endParaRPr lang="en-IE" sz="3200" dirty="0">
              <a:latin typeface="Calibri" panose="020F0502020204030204" pitchFamily="34" charset="0"/>
              <a:cs typeface="Calibri" panose="020F0502020204030204" pitchFamily="34" charset="0"/>
            </a:endParaRPr>
          </a:p>
          <a:p>
            <a:pPr marL="457200" indent="-457200" eaLnBrk="1" hangingPunct="1">
              <a:spcBef>
                <a:spcPct val="0"/>
              </a:spcBef>
              <a:defRPr/>
            </a:pPr>
            <a:endParaRPr lang="en-IE" sz="3200" dirty="0">
              <a:latin typeface="Calibri" panose="020F0502020204030204" pitchFamily="34" charset="0"/>
              <a:cs typeface="Calibri" panose="020F0502020204030204" pitchFamily="34" charset="0"/>
            </a:endParaRPr>
          </a:p>
          <a:p>
            <a:pPr marL="457200" indent="-457200" eaLnBrk="1" hangingPunct="1">
              <a:spcBef>
                <a:spcPct val="0"/>
              </a:spcBef>
              <a:defRPr/>
            </a:pPr>
            <a:endParaRPr lang="en-IE" sz="3200" dirty="0">
              <a:latin typeface="Calibri" panose="020F0502020204030204" pitchFamily="34" charset="0"/>
              <a:cs typeface="Calibri" panose="020F0502020204030204" pitchFamily="34" charset="0"/>
            </a:endParaRPr>
          </a:p>
          <a:p>
            <a:pPr eaLnBrk="1" hangingPunct="1">
              <a:spcBef>
                <a:spcPct val="0"/>
              </a:spcBef>
              <a:buFontTx/>
              <a:buNone/>
              <a:defRPr/>
            </a:pPr>
            <a:endParaRPr lang="en-IE" sz="3200" dirty="0">
              <a:latin typeface="Calibri" panose="020F0502020204030204" pitchFamily="34" charset="0"/>
              <a:cs typeface="Calibri" panose="020F0502020204030204" pitchFamily="34" charset="0"/>
            </a:endParaRPr>
          </a:p>
          <a:p>
            <a:pPr marL="457200" indent="-457200" eaLnBrk="1" hangingPunct="1">
              <a:spcBef>
                <a:spcPct val="0"/>
              </a:spcBef>
              <a:defRPr/>
            </a:pPr>
            <a:endParaRPr lang="en-IE" sz="3200" dirty="0">
              <a:latin typeface="Calibri" panose="020F0502020204030204" pitchFamily="34" charset="0"/>
              <a:cs typeface="Calibri" panose="020F0502020204030204" pitchFamily="34" charset="0"/>
            </a:endParaRPr>
          </a:p>
          <a:p>
            <a:pPr marL="457200" indent="-457200" eaLnBrk="1" hangingPunct="1">
              <a:spcBef>
                <a:spcPct val="0"/>
              </a:spcBef>
              <a:defRPr/>
            </a:pPr>
            <a:endParaRPr lang="en-IE" sz="3200" dirty="0">
              <a:latin typeface="Calibri" panose="020F0502020204030204" pitchFamily="34" charset="0"/>
              <a:cs typeface="Calibri" panose="020F0502020204030204" pitchFamily="34" charset="0"/>
            </a:endParaRPr>
          </a:p>
          <a:p>
            <a:pPr eaLnBrk="1" hangingPunct="1">
              <a:spcBef>
                <a:spcPct val="0"/>
              </a:spcBef>
              <a:buFontTx/>
              <a:buNone/>
              <a:defRPr/>
            </a:pPr>
            <a:endParaRPr lang="en-IE" sz="3200" dirty="0">
              <a:latin typeface="Calibri" panose="020F0502020204030204" pitchFamily="34" charset="0"/>
              <a:cs typeface="Calibri" panose="020F0502020204030204" pitchFamily="34" charset="0"/>
            </a:endParaRPr>
          </a:p>
          <a:p>
            <a:pPr eaLnBrk="1" hangingPunct="1">
              <a:spcBef>
                <a:spcPct val="0"/>
              </a:spcBef>
              <a:buFontTx/>
              <a:buNone/>
              <a:defRPr/>
            </a:pPr>
            <a:endParaRPr lang="en-IE" sz="3100" dirty="0">
              <a:latin typeface="Calibri" panose="020F0502020204030204" pitchFamily="34" charset="0"/>
              <a:cs typeface="Calibri" panose="020F0502020204030204" pitchFamily="34" charset="0"/>
            </a:endParaRPr>
          </a:p>
        </p:txBody>
      </p:sp>
      <p:sp>
        <p:nvSpPr>
          <p:cNvPr id="22531" name="Rectangle 5">
            <a:extLst>
              <a:ext uri="{FF2B5EF4-FFF2-40B4-BE49-F238E27FC236}">
                <a16:creationId xmlns:a16="http://schemas.microsoft.com/office/drawing/2014/main" id="{67DEA061-717A-4FEE-939B-2AF3E93F971F}"/>
              </a:ext>
            </a:extLst>
          </p:cNvPr>
          <p:cNvSpPr>
            <a:spLocks noChangeArrowheads="1"/>
          </p:cNvSpPr>
          <p:nvPr/>
        </p:nvSpPr>
        <p:spPr bwMode="auto">
          <a:xfrm>
            <a:off x="477838" y="1624013"/>
            <a:ext cx="2921317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38" tIns="37413" rIns="74838" bIns="37413">
            <a:spAutoFit/>
          </a:bodyPr>
          <a:lstStyle>
            <a:lvl1pPr defTabSz="749300">
              <a:defRPr sz="2400">
                <a:solidFill>
                  <a:schemeClr val="tx1"/>
                </a:solidFill>
                <a:latin typeface="Arial Narrow" panose="020B0606020202030204" pitchFamily="34" charset="0"/>
                <a:ea typeface="MS PGothic" panose="020B0600070205080204" pitchFamily="34" charset="-128"/>
              </a:defRPr>
            </a:lvl1pPr>
            <a:lvl2pPr marL="742950" indent="-285750" defTabSz="749300">
              <a:defRPr sz="2400">
                <a:solidFill>
                  <a:schemeClr val="tx1"/>
                </a:solidFill>
                <a:latin typeface="Arial Narrow" panose="020B0606020202030204" pitchFamily="34" charset="0"/>
                <a:ea typeface="MS PGothic" panose="020B0600070205080204" pitchFamily="34" charset="-128"/>
              </a:defRPr>
            </a:lvl2pPr>
            <a:lvl3pPr marL="1143000" indent="-228600" defTabSz="749300">
              <a:defRPr sz="2400">
                <a:solidFill>
                  <a:schemeClr val="tx1"/>
                </a:solidFill>
                <a:latin typeface="Arial Narrow" panose="020B0606020202030204" pitchFamily="34" charset="0"/>
                <a:ea typeface="MS PGothic" panose="020B0600070205080204" pitchFamily="34" charset="-128"/>
              </a:defRPr>
            </a:lvl3pPr>
            <a:lvl4pPr marL="1600200" indent="-228600" defTabSz="749300">
              <a:defRPr sz="2400">
                <a:solidFill>
                  <a:schemeClr val="tx1"/>
                </a:solidFill>
                <a:latin typeface="Arial Narrow" panose="020B0606020202030204" pitchFamily="34" charset="0"/>
                <a:ea typeface="MS PGothic" panose="020B0600070205080204" pitchFamily="34" charset="-128"/>
              </a:defRPr>
            </a:lvl4pPr>
            <a:lvl5pPr marL="2057400" indent="-228600" defTabSz="74930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r>
              <a:rPr lang="en-GB" altLang="en-US" sz="8800" b="1" u="sng">
                <a:solidFill>
                  <a:schemeClr val="tx2"/>
                </a:solidFill>
                <a:latin typeface="Calibri" panose="020F0502020204030204" pitchFamily="34" charset="0"/>
              </a:rPr>
              <a:t>Pre Operative Fasting for Elective Procedures</a:t>
            </a:r>
          </a:p>
          <a:p>
            <a:pPr algn="ctr"/>
            <a:r>
              <a:rPr lang="en-GB" altLang="en-US" sz="8800" b="1" u="sng">
                <a:solidFill>
                  <a:schemeClr val="tx2"/>
                </a:solidFill>
                <a:latin typeface="Calibri" panose="020F0502020204030204" pitchFamily="34" charset="0"/>
              </a:rPr>
              <a:t> Mayo University Hospital.</a:t>
            </a:r>
          </a:p>
          <a:p>
            <a:pPr algn="ctr"/>
            <a:r>
              <a:rPr lang="en-US" altLang="fr-FR" sz="8800">
                <a:solidFill>
                  <a:schemeClr val="bg1"/>
                </a:solidFill>
                <a:latin typeface="Calibri" panose="020F0502020204030204" pitchFamily="34" charset="0"/>
                <a:cs typeface="Calibri" panose="020F0502020204030204" pitchFamily="34" charset="0"/>
              </a:rPr>
              <a:t> </a:t>
            </a:r>
          </a:p>
        </p:txBody>
      </p:sp>
      <p:sp>
        <p:nvSpPr>
          <p:cNvPr id="22532" name="Text Box 471">
            <a:extLst>
              <a:ext uri="{FF2B5EF4-FFF2-40B4-BE49-F238E27FC236}">
                <a16:creationId xmlns:a16="http://schemas.microsoft.com/office/drawing/2014/main" id="{0AF48057-1B79-404A-B784-DB6628A50A7D}"/>
              </a:ext>
            </a:extLst>
          </p:cNvPr>
          <p:cNvSpPr txBox="1">
            <a:spLocks noChangeArrowheads="1"/>
          </p:cNvSpPr>
          <p:nvPr/>
        </p:nvSpPr>
        <p:spPr bwMode="auto">
          <a:xfrm>
            <a:off x="646113" y="6248400"/>
            <a:ext cx="9321800"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ea typeface="MS PGothic" panose="020B0600070205080204" pitchFamily="34" charset="-128"/>
              </a:defRPr>
            </a:lvl1pPr>
            <a:lvl2pPr marL="742950" indent="-285750" defTabSz="749300">
              <a:defRPr sz="2400">
                <a:solidFill>
                  <a:schemeClr val="tx1"/>
                </a:solidFill>
                <a:latin typeface="Arial Narrow" panose="020B0606020202030204" pitchFamily="34" charset="0"/>
                <a:ea typeface="MS PGothic" panose="020B0600070205080204" pitchFamily="34" charset="-128"/>
              </a:defRPr>
            </a:lvl2pPr>
            <a:lvl3pPr marL="1143000" indent="-228600" defTabSz="749300">
              <a:defRPr sz="2400">
                <a:solidFill>
                  <a:schemeClr val="tx1"/>
                </a:solidFill>
                <a:latin typeface="Arial Narrow" panose="020B0606020202030204" pitchFamily="34" charset="0"/>
                <a:ea typeface="MS PGothic" panose="020B0600070205080204" pitchFamily="34" charset="-128"/>
              </a:defRPr>
            </a:lvl3pPr>
            <a:lvl4pPr marL="1600200" indent="-228600" defTabSz="749300">
              <a:defRPr sz="2400">
                <a:solidFill>
                  <a:schemeClr val="tx1"/>
                </a:solidFill>
                <a:latin typeface="Arial Narrow" panose="020B0606020202030204" pitchFamily="34" charset="0"/>
                <a:ea typeface="MS PGothic" panose="020B0600070205080204" pitchFamily="34" charset="-128"/>
              </a:defRPr>
            </a:lvl4pPr>
            <a:lvl5pPr marL="2057400" indent="-228600" defTabSz="74930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fr-FR" sz="3600" b="1">
                <a:solidFill>
                  <a:schemeClr val="bg1"/>
                </a:solidFill>
              </a:rPr>
              <a:t>Introduction</a:t>
            </a:r>
          </a:p>
        </p:txBody>
      </p:sp>
      <p:sp>
        <p:nvSpPr>
          <p:cNvPr id="22533" name="Text Box 472">
            <a:extLst>
              <a:ext uri="{FF2B5EF4-FFF2-40B4-BE49-F238E27FC236}">
                <a16:creationId xmlns:a16="http://schemas.microsoft.com/office/drawing/2014/main" id="{8E360884-ECE0-4C38-A4A6-15CFB29D137E}"/>
              </a:ext>
            </a:extLst>
          </p:cNvPr>
          <p:cNvSpPr txBox="1">
            <a:spLocks noChangeArrowheads="1"/>
          </p:cNvSpPr>
          <p:nvPr/>
        </p:nvSpPr>
        <p:spPr bwMode="auto">
          <a:xfrm>
            <a:off x="650875" y="6910388"/>
            <a:ext cx="9317038" cy="141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defRPr sz="2400">
                <a:solidFill>
                  <a:schemeClr val="tx1"/>
                </a:solidFill>
                <a:latin typeface="Arial Narrow" panose="020B0606020202030204" pitchFamily="34" charset="0"/>
                <a:ea typeface="MS PGothic" panose="020B0600070205080204" pitchFamily="34" charset="-128"/>
              </a:defRPr>
            </a:lvl1pPr>
            <a:lvl2pPr marL="742950" indent="-285750" defTabSz="3600450">
              <a:defRPr sz="2400">
                <a:solidFill>
                  <a:schemeClr val="tx1"/>
                </a:solidFill>
                <a:latin typeface="Arial Narrow" panose="020B0606020202030204" pitchFamily="34" charset="0"/>
                <a:ea typeface="MS PGothic" panose="020B0600070205080204" pitchFamily="34" charset="-128"/>
              </a:defRPr>
            </a:lvl2pPr>
            <a:lvl3pPr marL="1143000" indent="-228600" defTabSz="3600450">
              <a:defRPr sz="2400">
                <a:solidFill>
                  <a:schemeClr val="tx1"/>
                </a:solidFill>
                <a:latin typeface="Arial Narrow" panose="020B0606020202030204" pitchFamily="34" charset="0"/>
                <a:ea typeface="MS PGothic" panose="020B0600070205080204" pitchFamily="34" charset="-128"/>
              </a:defRPr>
            </a:lvl3pPr>
            <a:lvl4pPr marL="1600200" indent="-228600" defTabSz="3600450">
              <a:defRPr sz="2400">
                <a:solidFill>
                  <a:schemeClr val="tx1"/>
                </a:solidFill>
                <a:latin typeface="Arial Narrow" panose="020B0606020202030204" pitchFamily="34" charset="0"/>
                <a:ea typeface="MS PGothic" panose="020B0600070205080204" pitchFamily="34" charset="-128"/>
              </a:defRPr>
            </a:lvl4pPr>
            <a:lvl5pPr marL="2057400" indent="-228600" defTabSz="360045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spcBef>
                <a:spcPct val="20000"/>
              </a:spcBef>
            </a:pPr>
            <a:r>
              <a:rPr lang="en-GB" altLang="en-US" sz="3200">
                <a:solidFill>
                  <a:schemeClr val="tx2"/>
                </a:solidFill>
                <a:latin typeface="Calibri" panose="020F0502020204030204" pitchFamily="34" charset="0"/>
              </a:rPr>
              <a:t> </a:t>
            </a:r>
          </a:p>
          <a:p>
            <a:pPr eaLnBrk="1" hangingPunct="1"/>
            <a:endParaRPr lang="en-GB" altLang="en-US" sz="3200">
              <a:solidFill>
                <a:schemeClr val="tx2"/>
              </a:solidFill>
              <a:latin typeface="Calibri" panose="020F0502020204030204" pitchFamily="34" charset="0"/>
            </a:endParaRPr>
          </a:p>
          <a:p>
            <a:pPr>
              <a:spcBef>
                <a:spcPct val="20000"/>
              </a:spcBef>
              <a:buFontTx/>
              <a:buChar char="•"/>
            </a:pPr>
            <a:r>
              <a:rPr lang="en-GB" altLang="en-US" sz="3200">
                <a:solidFill>
                  <a:schemeClr val="tx2"/>
                </a:solidFill>
                <a:latin typeface="Calibri" panose="020F0502020204030204" pitchFamily="34" charset="0"/>
              </a:rPr>
              <a:t>Traditionally, patients have been kept ‘nil-by-mouth’ for 12–24 h prior to elective surgical procedures in order to reduce the risk of vomiting and aspiration at  induction of anaesthesia.</a:t>
            </a:r>
          </a:p>
          <a:p>
            <a:pPr eaLnBrk="1" hangingPunct="1"/>
            <a:r>
              <a:rPr lang="en-GB" altLang="en-US" sz="3200">
                <a:solidFill>
                  <a:schemeClr val="tx2"/>
                </a:solidFill>
                <a:latin typeface="Calibri" panose="020F0502020204030204" pitchFamily="34" charset="0"/>
              </a:rPr>
              <a:t> Overnight fasting may result in hunger, thirst, and anxiety, is  difficult for patients to tolerate and  is also associated with dehydration. Dehydration, particularly in older adults has been linked with acute kidney injury (AKI) which is associated with poor outcomes. Preoperative fasting also induces metabolic stress leading to the depletion of glycogen stores, the utilisation of muscle protein for gluconeogenesis .</a:t>
            </a:r>
          </a:p>
          <a:p>
            <a:pPr eaLnBrk="1" hangingPunct="1"/>
            <a:endParaRPr lang="en-GB" altLang="en-US" sz="3200">
              <a:solidFill>
                <a:schemeClr val="tx2"/>
              </a:solidFill>
              <a:latin typeface="Calibri" panose="020F0502020204030204" pitchFamily="34" charset="0"/>
            </a:endParaRPr>
          </a:p>
          <a:p>
            <a:pPr eaLnBrk="1" hangingPunct="1"/>
            <a:r>
              <a:rPr lang="en-GB" altLang="en-US" sz="3200">
                <a:solidFill>
                  <a:schemeClr val="tx2"/>
                </a:solidFill>
                <a:latin typeface="Calibri" panose="020F0502020204030204" pitchFamily="34" charset="0"/>
              </a:rPr>
              <a:t>European Society of Anaesthesia Guidelines recommend a fasting time of 2 hours for clear fluids and 6 hours for light diet to reduce these risks.</a:t>
            </a:r>
          </a:p>
          <a:p>
            <a:pPr eaLnBrk="1" hangingPunct="1"/>
            <a:endParaRPr lang="en-GB" altLang="en-US" sz="3200">
              <a:solidFill>
                <a:schemeClr val="tx2"/>
              </a:solidFill>
              <a:latin typeface="Calibri" panose="020F0502020204030204" pitchFamily="34" charset="0"/>
            </a:endParaRPr>
          </a:p>
          <a:p>
            <a:pPr eaLnBrk="1" hangingPunct="1"/>
            <a:r>
              <a:rPr lang="en-GB" altLang="en-US" sz="3200">
                <a:solidFill>
                  <a:schemeClr val="tx2"/>
                </a:solidFill>
                <a:latin typeface="Calibri" panose="020F0502020204030204" pitchFamily="34" charset="0"/>
              </a:rPr>
              <a:t>Mayo University Hospital Department of Anaesthesiology adapted and adopted these guidelines locally in 2019.</a:t>
            </a:r>
          </a:p>
          <a:p>
            <a:pPr eaLnBrk="1" hangingPunct="1"/>
            <a:endParaRPr lang="en-GB" altLang="en-US" sz="3200">
              <a:solidFill>
                <a:schemeClr val="tx2"/>
              </a:solidFill>
              <a:latin typeface="Calibri" panose="020F0502020204030204" pitchFamily="34" charset="0"/>
            </a:endParaRPr>
          </a:p>
          <a:p>
            <a:pPr eaLnBrk="1" hangingPunct="1"/>
            <a:r>
              <a:rPr lang="en-GB" altLang="en-US" sz="3200">
                <a:solidFill>
                  <a:schemeClr val="tx2"/>
                </a:solidFill>
                <a:latin typeface="Calibri" panose="020F0502020204030204" pitchFamily="34" charset="0"/>
              </a:rPr>
              <a:t>This audit looks at local adherence to these guidelines in patients presenting for elective surgery at our hospital</a:t>
            </a:r>
          </a:p>
        </p:txBody>
      </p:sp>
      <p:sp>
        <p:nvSpPr>
          <p:cNvPr id="22534" name="Text Box 473">
            <a:extLst>
              <a:ext uri="{FF2B5EF4-FFF2-40B4-BE49-F238E27FC236}">
                <a16:creationId xmlns:a16="http://schemas.microsoft.com/office/drawing/2014/main" id="{87773F4F-41D3-438E-853F-9AD427FBBBEF}"/>
              </a:ext>
            </a:extLst>
          </p:cNvPr>
          <p:cNvSpPr txBox="1">
            <a:spLocks noChangeArrowheads="1"/>
          </p:cNvSpPr>
          <p:nvPr/>
        </p:nvSpPr>
        <p:spPr bwMode="auto">
          <a:xfrm>
            <a:off x="646113" y="22444075"/>
            <a:ext cx="9321800"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ea typeface="MS PGothic" panose="020B0600070205080204" pitchFamily="34" charset="-128"/>
              </a:defRPr>
            </a:lvl1pPr>
            <a:lvl2pPr marL="742950" indent="-285750" defTabSz="749300">
              <a:defRPr sz="2400">
                <a:solidFill>
                  <a:schemeClr val="tx1"/>
                </a:solidFill>
                <a:latin typeface="Arial Narrow" panose="020B0606020202030204" pitchFamily="34" charset="0"/>
                <a:ea typeface="MS PGothic" panose="020B0600070205080204" pitchFamily="34" charset="-128"/>
              </a:defRPr>
            </a:lvl2pPr>
            <a:lvl3pPr marL="1143000" indent="-228600" defTabSz="749300">
              <a:defRPr sz="2400">
                <a:solidFill>
                  <a:schemeClr val="tx1"/>
                </a:solidFill>
                <a:latin typeface="Arial Narrow" panose="020B0606020202030204" pitchFamily="34" charset="0"/>
                <a:ea typeface="MS PGothic" panose="020B0600070205080204" pitchFamily="34" charset="-128"/>
              </a:defRPr>
            </a:lvl3pPr>
            <a:lvl4pPr marL="1600200" indent="-228600" defTabSz="749300">
              <a:defRPr sz="2400">
                <a:solidFill>
                  <a:schemeClr val="tx1"/>
                </a:solidFill>
                <a:latin typeface="Arial Narrow" panose="020B0606020202030204" pitchFamily="34" charset="0"/>
                <a:ea typeface="MS PGothic" panose="020B0600070205080204" pitchFamily="34" charset="-128"/>
              </a:defRPr>
            </a:lvl4pPr>
            <a:lvl5pPr marL="2057400" indent="-228600" defTabSz="74930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fr-FR" sz="3600" b="1">
                <a:solidFill>
                  <a:schemeClr val="bg1"/>
                </a:solidFill>
              </a:rPr>
              <a:t>Methods</a:t>
            </a:r>
          </a:p>
        </p:txBody>
      </p:sp>
      <p:sp>
        <p:nvSpPr>
          <p:cNvPr id="22535" name="Text Box 489">
            <a:extLst>
              <a:ext uri="{FF2B5EF4-FFF2-40B4-BE49-F238E27FC236}">
                <a16:creationId xmlns:a16="http://schemas.microsoft.com/office/drawing/2014/main" id="{1466F88C-78B9-48CA-B666-24545978FF43}"/>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defRPr sz="2400">
                <a:solidFill>
                  <a:schemeClr val="tx1"/>
                </a:solidFill>
                <a:latin typeface="Arial Narrow" panose="020B0606020202030204" pitchFamily="34" charset="0"/>
                <a:ea typeface="MS PGothic" panose="020B0600070205080204" pitchFamily="34" charset="-128"/>
              </a:defRPr>
            </a:lvl1pPr>
            <a:lvl2pPr marL="742950" indent="-285750" defTabSz="3600450">
              <a:defRPr sz="2400">
                <a:solidFill>
                  <a:schemeClr val="tx1"/>
                </a:solidFill>
                <a:latin typeface="Arial Narrow" panose="020B0606020202030204" pitchFamily="34" charset="0"/>
                <a:ea typeface="MS PGothic" panose="020B0600070205080204" pitchFamily="34" charset="-128"/>
              </a:defRPr>
            </a:lvl2pPr>
            <a:lvl3pPr marL="1143000" indent="-228600" defTabSz="3600450">
              <a:defRPr sz="2400">
                <a:solidFill>
                  <a:schemeClr val="tx1"/>
                </a:solidFill>
                <a:latin typeface="Arial Narrow" panose="020B0606020202030204" pitchFamily="34" charset="0"/>
                <a:ea typeface="MS PGothic" panose="020B0600070205080204" pitchFamily="34" charset="-128"/>
              </a:defRPr>
            </a:lvl3pPr>
            <a:lvl4pPr marL="1600200" indent="-228600" defTabSz="3600450">
              <a:defRPr sz="2400">
                <a:solidFill>
                  <a:schemeClr val="tx1"/>
                </a:solidFill>
                <a:latin typeface="Arial Narrow" panose="020B0606020202030204" pitchFamily="34" charset="0"/>
                <a:ea typeface="MS PGothic" panose="020B0600070205080204" pitchFamily="34" charset="-128"/>
              </a:defRPr>
            </a:lvl4pPr>
            <a:lvl5pPr marL="2057400" indent="-228600" defTabSz="360045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fr-FR" sz="900">
                <a:solidFill>
                  <a:srgbClr val="009900"/>
                </a:solidFill>
              </a:rPr>
              <a:t>A</a:t>
            </a:r>
          </a:p>
          <a:p>
            <a:pPr eaLnBrk="1" hangingPunct="1">
              <a:spcBef>
                <a:spcPct val="50000"/>
              </a:spcBef>
            </a:pPr>
            <a:endParaRPr lang="en-US" altLang="fr-FR" sz="900">
              <a:solidFill>
                <a:srgbClr val="009900"/>
              </a:solidFill>
            </a:endParaRPr>
          </a:p>
          <a:p>
            <a:pPr eaLnBrk="1" hangingPunct="1">
              <a:spcBef>
                <a:spcPct val="50000"/>
              </a:spcBef>
            </a:pPr>
            <a:r>
              <a:rPr lang="en-US" altLang="fr-FR" sz="900">
                <a:solidFill>
                  <a:srgbClr val="009900"/>
                </a:solidFill>
              </a:rPr>
              <a:t>B</a:t>
            </a:r>
          </a:p>
        </p:txBody>
      </p:sp>
      <p:sp>
        <p:nvSpPr>
          <p:cNvPr id="22536" name="Text Box 522">
            <a:extLst>
              <a:ext uri="{FF2B5EF4-FFF2-40B4-BE49-F238E27FC236}">
                <a16:creationId xmlns:a16="http://schemas.microsoft.com/office/drawing/2014/main" id="{1FE60FE9-ABC3-4353-991E-3353D40C1BB0}"/>
              </a:ext>
            </a:extLst>
          </p:cNvPr>
          <p:cNvSpPr txBox="1">
            <a:spLocks noChangeArrowheads="1"/>
          </p:cNvSpPr>
          <p:nvPr/>
        </p:nvSpPr>
        <p:spPr bwMode="auto">
          <a:xfrm>
            <a:off x="20370800" y="6369050"/>
            <a:ext cx="9320213"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ea typeface="MS PGothic" panose="020B0600070205080204" pitchFamily="34" charset="-128"/>
              </a:defRPr>
            </a:lvl1pPr>
            <a:lvl2pPr marL="742950" indent="-285750" defTabSz="749300">
              <a:defRPr sz="2400">
                <a:solidFill>
                  <a:schemeClr val="tx1"/>
                </a:solidFill>
                <a:latin typeface="Arial Narrow" panose="020B0606020202030204" pitchFamily="34" charset="0"/>
                <a:ea typeface="MS PGothic" panose="020B0600070205080204" pitchFamily="34" charset="-128"/>
              </a:defRPr>
            </a:lvl2pPr>
            <a:lvl3pPr marL="1143000" indent="-228600" defTabSz="749300">
              <a:defRPr sz="2400">
                <a:solidFill>
                  <a:schemeClr val="tx1"/>
                </a:solidFill>
                <a:latin typeface="Arial Narrow" panose="020B0606020202030204" pitchFamily="34" charset="0"/>
                <a:ea typeface="MS PGothic" panose="020B0600070205080204" pitchFamily="34" charset="-128"/>
              </a:defRPr>
            </a:lvl3pPr>
            <a:lvl4pPr marL="1600200" indent="-228600" defTabSz="749300">
              <a:defRPr sz="2400">
                <a:solidFill>
                  <a:schemeClr val="tx1"/>
                </a:solidFill>
                <a:latin typeface="Arial Narrow" panose="020B0606020202030204" pitchFamily="34" charset="0"/>
                <a:ea typeface="MS PGothic" panose="020B0600070205080204" pitchFamily="34" charset="-128"/>
              </a:defRPr>
            </a:lvl4pPr>
            <a:lvl5pPr marL="2057400" indent="-228600" defTabSz="74930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fr-FR" sz="3600" b="1">
                <a:solidFill>
                  <a:schemeClr val="bg1"/>
                </a:solidFill>
              </a:rPr>
              <a:t>Results</a:t>
            </a:r>
          </a:p>
        </p:txBody>
      </p:sp>
      <p:sp>
        <p:nvSpPr>
          <p:cNvPr id="22537" name="Text Box 523">
            <a:extLst>
              <a:ext uri="{FF2B5EF4-FFF2-40B4-BE49-F238E27FC236}">
                <a16:creationId xmlns:a16="http://schemas.microsoft.com/office/drawing/2014/main" id="{D5091D42-B775-4B70-9DC8-FC1BD7999D02}"/>
              </a:ext>
            </a:extLst>
          </p:cNvPr>
          <p:cNvSpPr txBox="1">
            <a:spLocks noChangeArrowheads="1"/>
          </p:cNvSpPr>
          <p:nvPr/>
        </p:nvSpPr>
        <p:spPr bwMode="auto">
          <a:xfrm>
            <a:off x="20213638" y="6873875"/>
            <a:ext cx="9320212" cy="116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defRPr sz="2400">
                <a:solidFill>
                  <a:schemeClr val="tx1"/>
                </a:solidFill>
                <a:latin typeface="Arial Narrow" panose="020B0606020202030204" pitchFamily="34" charset="0"/>
                <a:ea typeface="MS PGothic" panose="020B0600070205080204" pitchFamily="34" charset="-128"/>
              </a:defRPr>
            </a:lvl1pPr>
            <a:lvl2pPr marL="742950" indent="-285750" defTabSz="3600450">
              <a:defRPr sz="2400">
                <a:solidFill>
                  <a:schemeClr val="tx1"/>
                </a:solidFill>
                <a:latin typeface="Arial Narrow" panose="020B0606020202030204" pitchFamily="34" charset="0"/>
                <a:ea typeface="MS PGothic" panose="020B0600070205080204" pitchFamily="34" charset="-128"/>
              </a:defRPr>
            </a:lvl2pPr>
            <a:lvl3pPr marL="1143000" indent="-228600" defTabSz="3600450">
              <a:defRPr sz="2400">
                <a:solidFill>
                  <a:schemeClr val="tx1"/>
                </a:solidFill>
                <a:latin typeface="Arial Narrow" panose="020B0606020202030204" pitchFamily="34" charset="0"/>
                <a:ea typeface="MS PGothic" panose="020B0600070205080204" pitchFamily="34" charset="-128"/>
              </a:defRPr>
            </a:lvl3pPr>
            <a:lvl4pPr marL="1600200" indent="-228600" defTabSz="3600450">
              <a:defRPr sz="2400">
                <a:solidFill>
                  <a:schemeClr val="tx1"/>
                </a:solidFill>
                <a:latin typeface="Arial Narrow" panose="020B0606020202030204" pitchFamily="34" charset="0"/>
                <a:ea typeface="MS PGothic" panose="020B0600070205080204" pitchFamily="34" charset="-128"/>
              </a:defRPr>
            </a:lvl4pPr>
            <a:lvl5pPr marL="2057400" indent="-228600" defTabSz="360045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spcBef>
                <a:spcPct val="20000"/>
              </a:spcBef>
              <a:buFontTx/>
              <a:buChar char="•"/>
            </a:pPr>
            <a:r>
              <a:rPr lang="en-GB" altLang="en-US" sz="3600">
                <a:solidFill>
                  <a:schemeClr val="tx2"/>
                </a:solidFill>
                <a:latin typeface="Calibri" panose="020F0502020204030204" pitchFamily="34" charset="0"/>
              </a:rPr>
              <a:t>A total of 50 patients were involve in this study, in which 22% were male, 34% were female, 20% were pregnant and 18% were children.</a:t>
            </a:r>
          </a:p>
          <a:p>
            <a:pPr>
              <a:spcBef>
                <a:spcPct val="20000"/>
              </a:spcBef>
              <a:buFontTx/>
              <a:buChar char="•"/>
            </a:pPr>
            <a:r>
              <a:rPr lang="en-GB" altLang="en-US" sz="3600">
                <a:solidFill>
                  <a:schemeClr val="tx2"/>
                </a:solidFill>
                <a:latin typeface="Calibri" panose="020F0502020204030204" pitchFamily="34" charset="0"/>
              </a:rPr>
              <a:t> Median fasting hours 6 -12 hrs 48% for solid food and 40% for clear fluid,</a:t>
            </a:r>
          </a:p>
          <a:p>
            <a:pPr>
              <a:spcBef>
                <a:spcPct val="20000"/>
              </a:spcBef>
              <a:buFontTx/>
              <a:buChar char="•"/>
            </a:pPr>
            <a:r>
              <a:rPr lang="en-GB" altLang="en-US" sz="3600">
                <a:solidFill>
                  <a:schemeClr val="tx2"/>
                </a:solidFill>
                <a:latin typeface="Calibri" panose="020F0502020204030204" pitchFamily="34" charset="0"/>
              </a:rPr>
              <a:t>52% of patient had  prolonged fasting times &gt; 12hrs for solid food and 18% for clear fluid, 42% of patient had clear fluid 2 hrs prior to surgery. 24% hadprescribed carbohydrate drinks &lt; 2 hours before surgery and 18% missed their medication in the morning due to fasting. </a:t>
            </a:r>
          </a:p>
          <a:p>
            <a:pPr>
              <a:spcBef>
                <a:spcPct val="20000"/>
              </a:spcBef>
              <a:buFontTx/>
              <a:buChar char="•"/>
            </a:pPr>
            <a:r>
              <a:rPr lang="en-GB" altLang="en-US" sz="3600">
                <a:solidFill>
                  <a:schemeClr val="tx2"/>
                </a:solidFill>
                <a:latin typeface="Calibri" panose="020F0502020204030204" pitchFamily="34" charset="0"/>
              </a:rPr>
              <a:t>Written information  about fasting times was received by 64% of patients, verbal discussion of fasting times with patient with or without sending written recommendation were 68%  either by surgeon , by phone call or  in the  pre anaesthesia assessment clinic (PAAC). </a:t>
            </a:r>
          </a:p>
        </p:txBody>
      </p:sp>
      <p:sp>
        <p:nvSpPr>
          <p:cNvPr id="22538" name="Text Box 563">
            <a:extLst>
              <a:ext uri="{FF2B5EF4-FFF2-40B4-BE49-F238E27FC236}">
                <a16:creationId xmlns:a16="http://schemas.microsoft.com/office/drawing/2014/main" id="{58B10BE9-0927-4877-988D-B2074D7C32C4}"/>
              </a:ext>
            </a:extLst>
          </p:cNvPr>
          <p:cNvSpPr txBox="1">
            <a:spLocks noChangeArrowheads="1"/>
          </p:cNvSpPr>
          <p:nvPr/>
        </p:nvSpPr>
        <p:spPr bwMode="auto">
          <a:xfrm>
            <a:off x="20213638" y="3537585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ea typeface="MS PGothic" panose="020B0600070205080204" pitchFamily="34" charset="-128"/>
              </a:defRPr>
            </a:lvl1pPr>
            <a:lvl2pPr marL="742950" indent="-285750" defTabSz="749300">
              <a:defRPr sz="2400">
                <a:solidFill>
                  <a:schemeClr val="tx1"/>
                </a:solidFill>
                <a:latin typeface="Arial Narrow" panose="020B0606020202030204" pitchFamily="34" charset="0"/>
                <a:ea typeface="MS PGothic" panose="020B0600070205080204" pitchFamily="34" charset="-128"/>
              </a:defRPr>
            </a:lvl2pPr>
            <a:lvl3pPr marL="1143000" indent="-228600" defTabSz="749300">
              <a:defRPr sz="2400">
                <a:solidFill>
                  <a:schemeClr val="tx1"/>
                </a:solidFill>
                <a:latin typeface="Arial Narrow" panose="020B0606020202030204" pitchFamily="34" charset="0"/>
                <a:ea typeface="MS PGothic" panose="020B0600070205080204" pitchFamily="34" charset="-128"/>
              </a:defRPr>
            </a:lvl3pPr>
            <a:lvl4pPr marL="1600200" indent="-228600" defTabSz="749300">
              <a:defRPr sz="2400">
                <a:solidFill>
                  <a:schemeClr val="tx1"/>
                </a:solidFill>
                <a:latin typeface="Arial Narrow" panose="020B0606020202030204" pitchFamily="34" charset="0"/>
                <a:ea typeface="MS PGothic" panose="020B0600070205080204" pitchFamily="34" charset="-128"/>
              </a:defRPr>
            </a:lvl4pPr>
            <a:lvl5pPr marL="2057400" indent="-228600" defTabSz="74930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fr-FR" sz="3600" b="1">
                <a:solidFill>
                  <a:schemeClr val="bg1"/>
                </a:solidFill>
              </a:rPr>
              <a:t>Conclusion</a:t>
            </a:r>
          </a:p>
        </p:txBody>
      </p:sp>
      <p:sp>
        <p:nvSpPr>
          <p:cNvPr id="5131" name="Text Box 474">
            <a:extLst>
              <a:ext uri="{FF2B5EF4-FFF2-40B4-BE49-F238E27FC236}">
                <a16:creationId xmlns:a16="http://schemas.microsoft.com/office/drawing/2014/main" id="{AC76DD3D-3F5B-46B4-870F-4F70D1A93F0C}"/>
              </a:ext>
            </a:extLst>
          </p:cNvPr>
          <p:cNvSpPr txBox="1">
            <a:spLocks noChangeArrowheads="1"/>
          </p:cNvSpPr>
          <p:nvPr/>
        </p:nvSpPr>
        <p:spPr bwMode="auto">
          <a:xfrm>
            <a:off x="646113" y="23321963"/>
            <a:ext cx="9321800" cy="7651750"/>
          </a:xfrm>
          <a:prstGeom prst="rect">
            <a:avLst/>
          </a:prstGeom>
          <a:noFill/>
          <a:ln>
            <a:noFill/>
          </a:ln>
        </p:spPr>
        <p:txBody>
          <a:bodyPr lIns="374995" tIns="374995" rIns="374995" bIns="374995">
            <a:spAutoFit/>
          </a:bodyPr>
          <a:lstStyle>
            <a:lvl1pPr marL="457200" indent="-457200"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1200150" indent="-45720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indent="0" eaLnBrk="1" hangingPunct="1">
              <a:spcBef>
                <a:spcPct val="0"/>
              </a:spcBef>
              <a:buFontTx/>
              <a:buNone/>
              <a:defRPr/>
            </a:pPr>
            <a:r>
              <a:rPr lang="en-GB" sz="3200" dirty="0">
                <a:latin typeface="Calibri" panose="020F0502020204030204" pitchFamily="34" charset="0"/>
              </a:rPr>
              <a:t>This prospective audit was performed over a month starting from 1/9/2021, for all patient presenting to Mayo University Hospital for an elective surgical  procedure from  all age groups and surgical specialities  which include General Surgery, Obstetrics &amp; </a:t>
            </a:r>
            <a:r>
              <a:rPr lang="en-GB" sz="3200" dirty="0" err="1">
                <a:latin typeface="Calibri" panose="020F0502020204030204" pitchFamily="34" charset="0"/>
              </a:rPr>
              <a:t>Gyneocology</a:t>
            </a:r>
            <a:r>
              <a:rPr lang="en-GB" sz="3200" dirty="0">
                <a:latin typeface="Calibri" panose="020F0502020204030204" pitchFamily="34" charset="0"/>
              </a:rPr>
              <a:t>, </a:t>
            </a:r>
            <a:r>
              <a:rPr lang="en-GB" sz="3200" dirty="0" err="1">
                <a:latin typeface="Calibri" panose="020F0502020204030204" pitchFamily="34" charset="0"/>
              </a:rPr>
              <a:t>Orthopedics</a:t>
            </a:r>
            <a:r>
              <a:rPr lang="en-GB" sz="3200" dirty="0">
                <a:latin typeface="Calibri" panose="020F0502020204030204" pitchFamily="34" charset="0"/>
              </a:rPr>
              <a:t>, Dental.</a:t>
            </a:r>
          </a:p>
          <a:p>
            <a:pPr marL="0" indent="0" eaLnBrk="1" hangingPunct="1">
              <a:spcBef>
                <a:spcPct val="0"/>
              </a:spcBef>
              <a:buFontTx/>
              <a:buNone/>
              <a:defRPr/>
            </a:pPr>
            <a:endParaRPr lang="en-GB" sz="3200" dirty="0">
              <a:latin typeface="Calibri" panose="020F0502020204030204" pitchFamily="34" charset="0"/>
            </a:endParaRPr>
          </a:p>
          <a:p>
            <a:pPr marL="0" indent="0" eaLnBrk="1" hangingPunct="1">
              <a:spcBef>
                <a:spcPct val="0"/>
              </a:spcBef>
              <a:buFontTx/>
              <a:buNone/>
              <a:defRPr/>
            </a:pPr>
            <a:r>
              <a:rPr lang="en-GB" sz="3200" dirty="0">
                <a:latin typeface="Calibri" panose="020F0502020204030204" pitchFamily="34" charset="0"/>
              </a:rPr>
              <a:t>Patients were asked how long they were fasting for clear fluids and solid food, what information they had been given about fasting , written or verbal and whether they had missed medication due to fasting.</a:t>
            </a:r>
          </a:p>
          <a:p>
            <a:pPr marL="0" indent="0" eaLnBrk="1" hangingPunct="1">
              <a:spcBef>
                <a:spcPct val="0"/>
              </a:spcBef>
              <a:buFontTx/>
              <a:buNone/>
              <a:defRPr/>
            </a:pPr>
            <a:endParaRPr lang="en-IE" altLang="en-US" sz="3200" dirty="0">
              <a:latin typeface="Calibri" panose="020F0502020204030204" pitchFamily="34" charset="0"/>
              <a:cs typeface="Calibri" panose="020F0502020204030204" pitchFamily="34" charset="0"/>
            </a:endParaRPr>
          </a:p>
          <a:p>
            <a:pPr eaLnBrk="1" hangingPunct="1">
              <a:spcBef>
                <a:spcPct val="0"/>
              </a:spcBef>
              <a:defRPr/>
            </a:pPr>
            <a:endParaRPr lang="en-US" altLang="fr-FR" sz="3200" dirty="0">
              <a:latin typeface="Calibri" panose="020F0502020204030204" pitchFamily="34" charset="0"/>
              <a:cs typeface="Calibri" panose="020F0502020204030204" pitchFamily="34" charset="0"/>
            </a:endParaRPr>
          </a:p>
        </p:txBody>
      </p:sp>
      <p:sp>
        <p:nvSpPr>
          <p:cNvPr id="22540" name="Text Box 563">
            <a:extLst>
              <a:ext uri="{FF2B5EF4-FFF2-40B4-BE49-F238E27FC236}">
                <a16:creationId xmlns:a16="http://schemas.microsoft.com/office/drawing/2014/main" id="{8ABF84DC-A305-4CD1-A545-CD30060079BF}"/>
              </a:ext>
            </a:extLst>
          </p:cNvPr>
          <p:cNvSpPr txBox="1">
            <a:spLocks noChangeArrowheads="1"/>
          </p:cNvSpPr>
          <p:nvPr/>
        </p:nvSpPr>
        <p:spPr bwMode="auto">
          <a:xfrm>
            <a:off x="10477500" y="10793413"/>
            <a:ext cx="9320213"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defRPr sz="2400">
                <a:solidFill>
                  <a:schemeClr val="tx1"/>
                </a:solidFill>
                <a:latin typeface="Arial Narrow" panose="020B0606020202030204" pitchFamily="34" charset="0"/>
                <a:ea typeface="MS PGothic" panose="020B0600070205080204" pitchFamily="34" charset="-128"/>
              </a:defRPr>
            </a:lvl1pPr>
            <a:lvl2pPr marL="742950" indent="-285750" defTabSz="749300">
              <a:defRPr sz="2400">
                <a:solidFill>
                  <a:schemeClr val="tx1"/>
                </a:solidFill>
                <a:latin typeface="Arial Narrow" panose="020B0606020202030204" pitchFamily="34" charset="0"/>
                <a:ea typeface="MS PGothic" panose="020B0600070205080204" pitchFamily="34" charset="-128"/>
              </a:defRPr>
            </a:lvl2pPr>
            <a:lvl3pPr marL="1143000" indent="-228600" defTabSz="749300">
              <a:defRPr sz="2400">
                <a:solidFill>
                  <a:schemeClr val="tx1"/>
                </a:solidFill>
                <a:latin typeface="Arial Narrow" panose="020B0606020202030204" pitchFamily="34" charset="0"/>
                <a:ea typeface="MS PGothic" panose="020B0600070205080204" pitchFamily="34" charset="-128"/>
              </a:defRPr>
            </a:lvl3pPr>
            <a:lvl4pPr marL="1600200" indent="-228600" defTabSz="749300">
              <a:defRPr sz="2400">
                <a:solidFill>
                  <a:schemeClr val="tx1"/>
                </a:solidFill>
                <a:latin typeface="Arial Narrow" panose="020B0606020202030204" pitchFamily="34" charset="0"/>
                <a:ea typeface="MS PGothic" panose="020B0600070205080204" pitchFamily="34" charset="-128"/>
              </a:defRPr>
            </a:lvl4pPr>
            <a:lvl5pPr marL="2057400" indent="-228600" defTabSz="74930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fr-FR" sz="3600" b="1">
                <a:solidFill>
                  <a:schemeClr val="bg1"/>
                </a:solidFill>
              </a:rPr>
              <a:t>Discussion</a:t>
            </a:r>
          </a:p>
        </p:txBody>
      </p:sp>
      <p:sp>
        <p:nvSpPr>
          <p:cNvPr id="7" name="Rectangle 6">
            <a:extLst>
              <a:ext uri="{FF2B5EF4-FFF2-40B4-BE49-F238E27FC236}">
                <a16:creationId xmlns:a16="http://schemas.microsoft.com/office/drawing/2014/main" id="{AE4DB37F-8A1C-4007-A15E-E2A2F89BB907}"/>
              </a:ext>
            </a:extLst>
          </p:cNvPr>
          <p:cNvSpPr/>
          <p:nvPr/>
        </p:nvSpPr>
        <p:spPr bwMode="auto">
          <a:xfrm>
            <a:off x="357188" y="42027475"/>
            <a:ext cx="1984375" cy="530225"/>
          </a:xfrm>
          <a:prstGeom prst="rect">
            <a:avLst/>
          </a:prstGeom>
          <a:solidFill>
            <a:schemeClr val="accent5"/>
          </a:solidFill>
          <a:ln w="9525" cap="flat" cmpd="sng" algn="ctr">
            <a:noFill/>
            <a:prstDash val="solid"/>
            <a:round/>
            <a:headEnd type="none" w="med" len="med"/>
            <a:tailEnd type="none" w="med" len="med"/>
          </a:ln>
          <a:effectLst/>
        </p:spPr>
        <p:txBody>
          <a:bodyPr/>
          <a:lstStyle/>
          <a:p>
            <a:pPr defTabSz="3600450" eaLnBrk="1" hangingPunct="1">
              <a:defRPr/>
            </a:pPr>
            <a:endParaRPr lang="en-US">
              <a:latin typeface="Arial Narrow" charset="0"/>
            </a:endParaRPr>
          </a:p>
        </p:txBody>
      </p:sp>
      <p:sp>
        <p:nvSpPr>
          <p:cNvPr id="5" name="Title 4">
            <a:extLst>
              <a:ext uri="{FF2B5EF4-FFF2-40B4-BE49-F238E27FC236}">
                <a16:creationId xmlns:a16="http://schemas.microsoft.com/office/drawing/2014/main" id="{EA8AEB94-E5C5-4DDC-9894-9BFD0EA59CED}"/>
              </a:ext>
            </a:extLst>
          </p:cNvPr>
          <p:cNvSpPr>
            <a:spLocks noGrp="1"/>
          </p:cNvSpPr>
          <p:nvPr>
            <p:ph type="title"/>
          </p:nvPr>
        </p:nvSpPr>
        <p:spPr>
          <a:xfrm>
            <a:off x="-24799925" y="16432213"/>
            <a:ext cx="46037" cy="44450"/>
          </a:xfrm>
        </p:spPr>
        <p:txBody>
          <a:bodyPr rtlCol="0">
            <a:noAutofit/>
          </a:bodyPr>
          <a:lstStyle/>
          <a:p>
            <a:pPr defTabSz="1513767" eaLnBrk="1" fontAlgn="auto" hangingPunct="1">
              <a:spcAft>
                <a:spcPts val="0"/>
              </a:spcAft>
              <a:defRPr/>
            </a:pPr>
            <a:endParaRPr lang="en-GB" sz="13906" dirty="0"/>
          </a:p>
        </p:txBody>
      </p:sp>
      <p:grpSp>
        <p:nvGrpSpPr>
          <p:cNvPr id="22543" name="Group 22">
            <a:extLst>
              <a:ext uri="{FF2B5EF4-FFF2-40B4-BE49-F238E27FC236}">
                <a16:creationId xmlns:a16="http://schemas.microsoft.com/office/drawing/2014/main" id="{9F580DF8-7D86-47B6-BD93-24D11F4566D3}"/>
              </a:ext>
            </a:extLst>
          </p:cNvPr>
          <p:cNvGrpSpPr>
            <a:grpSpLocks/>
          </p:cNvGrpSpPr>
          <p:nvPr/>
        </p:nvGrpSpPr>
        <p:grpSpPr bwMode="auto">
          <a:xfrm>
            <a:off x="800100" y="30133925"/>
            <a:ext cx="9015413" cy="3313113"/>
            <a:chOff x="0" y="0"/>
            <a:chExt cx="5554052" cy="3313825"/>
          </a:xfrm>
        </p:grpSpPr>
        <p:sp>
          <p:nvSpPr>
            <p:cNvPr id="22755" name="Rectangle 24">
              <a:extLst>
                <a:ext uri="{FF2B5EF4-FFF2-40B4-BE49-F238E27FC236}">
                  <a16:creationId xmlns:a16="http://schemas.microsoft.com/office/drawing/2014/main" id="{4271A56D-A77D-46A3-8169-E50577C4EB4E}"/>
                </a:ext>
              </a:extLst>
            </p:cNvPr>
            <p:cNvSpPr>
              <a:spLocks noChangeArrowheads="1"/>
            </p:cNvSpPr>
            <p:nvPr/>
          </p:nvSpPr>
          <p:spPr bwMode="auto">
            <a:xfrm>
              <a:off x="5508244" y="3107372"/>
              <a:ext cx="45808" cy="2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200">
                  <a:solidFill>
                    <a:srgbClr val="000000"/>
                  </a:solidFill>
                  <a:latin typeface="Calibri" panose="020F0502020204030204" pitchFamily="34" charset="0"/>
                  <a:cs typeface="Calibri" panose="020F0502020204030204" pitchFamily="34" charset="0"/>
                </a:rPr>
                <a:t> </a:t>
              </a:r>
            </a:p>
          </p:txBody>
        </p:sp>
        <p:sp>
          <p:nvSpPr>
            <p:cNvPr id="26" name="Shape 174">
              <a:extLst>
                <a:ext uri="{FF2B5EF4-FFF2-40B4-BE49-F238E27FC236}">
                  <a16:creationId xmlns:a16="http://schemas.microsoft.com/office/drawing/2014/main" id="{9353F525-D3E8-4756-9779-EBF93CE53EB0}"/>
                </a:ext>
              </a:extLst>
            </p:cNvPr>
            <p:cNvSpPr/>
            <p:nvPr/>
          </p:nvSpPr>
          <p:spPr>
            <a:xfrm>
              <a:off x="450857" y="2543722"/>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7" name="Shape 175">
              <a:extLst>
                <a:ext uri="{FF2B5EF4-FFF2-40B4-BE49-F238E27FC236}">
                  <a16:creationId xmlns:a16="http://schemas.microsoft.com/office/drawing/2014/main" id="{30B2C2D7-56F7-4361-ABC7-45612FB3A1D7}"/>
                </a:ext>
              </a:extLst>
            </p:cNvPr>
            <p:cNvSpPr/>
            <p:nvPr/>
          </p:nvSpPr>
          <p:spPr>
            <a:xfrm>
              <a:off x="450857" y="2200748"/>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8" name="Shape 176">
              <a:extLst>
                <a:ext uri="{FF2B5EF4-FFF2-40B4-BE49-F238E27FC236}">
                  <a16:creationId xmlns:a16="http://schemas.microsoft.com/office/drawing/2014/main" id="{3F83133F-54D5-4AF2-B7A1-91B792256B0E}"/>
                </a:ext>
              </a:extLst>
            </p:cNvPr>
            <p:cNvSpPr/>
            <p:nvPr/>
          </p:nvSpPr>
          <p:spPr>
            <a:xfrm>
              <a:off x="450857" y="1857774"/>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9" name="Shape 177">
              <a:extLst>
                <a:ext uri="{FF2B5EF4-FFF2-40B4-BE49-F238E27FC236}">
                  <a16:creationId xmlns:a16="http://schemas.microsoft.com/office/drawing/2014/main" id="{03921359-3A40-4635-9A6D-0C4C9E8113D4}"/>
                </a:ext>
              </a:extLst>
            </p:cNvPr>
            <p:cNvSpPr/>
            <p:nvPr/>
          </p:nvSpPr>
          <p:spPr>
            <a:xfrm>
              <a:off x="450857" y="1514800"/>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30" name="Shape 178">
              <a:extLst>
                <a:ext uri="{FF2B5EF4-FFF2-40B4-BE49-F238E27FC236}">
                  <a16:creationId xmlns:a16="http://schemas.microsoft.com/office/drawing/2014/main" id="{4E1C7E8B-3F53-4E27-90E2-872841760B4A}"/>
                </a:ext>
              </a:extLst>
            </p:cNvPr>
            <p:cNvSpPr/>
            <p:nvPr/>
          </p:nvSpPr>
          <p:spPr>
            <a:xfrm>
              <a:off x="450857" y="1168651"/>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31" name="Shape 179">
              <a:extLst>
                <a:ext uri="{FF2B5EF4-FFF2-40B4-BE49-F238E27FC236}">
                  <a16:creationId xmlns:a16="http://schemas.microsoft.com/office/drawing/2014/main" id="{F148AAFE-A7FE-4DAB-998B-889502057AFC}"/>
                </a:ext>
              </a:extLst>
            </p:cNvPr>
            <p:cNvSpPr/>
            <p:nvPr/>
          </p:nvSpPr>
          <p:spPr>
            <a:xfrm>
              <a:off x="450857" y="825677"/>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32" name="Shape 180">
              <a:extLst>
                <a:ext uri="{FF2B5EF4-FFF2-40B4-BE49-F238E27FC236}">
                  <a16:creationId xmlns:a16="http://schemas.microsoft.com/office/drawing/2014/main" id="{203B17BE-1FDF-4194-89F7-3580A7AAFEE8}"/>
                </a:ext>
              </a:extLst>
            </p:cNvPr>
            <p:cNvSpPr/>
            <p:nvPr/>
          </p:nvSpPr>
          <p:spPr>
            <a:xfrm>
              <a:off x="450857" y="482704"/>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33" name="Shape 181">
              <a:extLst>
                <a:ext uri="{FF2B5EF4-FFF2-40B4-BE49-F238E27FC236}">
                  <a16:creationId xmlns:a16="http://schemas.microsoft.com/office/drawing/2014/main" id="{35E27A8C-D73B-4399-951B-D1D4AFA08EBC}"/>
                </a:ext>
              </a:extLst>
            </p:cNvPr>
            <p:cNvSpPr/>
            <p:nvPr/>
          </p:nvSpPr>
          <p:spPr>
            <a:xfrm>
              <a:off x="450857" y="138143"/>
              <a:ext cx="4050868" cy="0"/>
            </a:xfrm>
            <a:custGeom>
              <a:avLst/>
              <a:gdLst/>
              <a:ahLst/>
              <a:cxnLst/>
              <a:rect l="0" t="0" r="0" b="0"/>
              <a:pathLst>
                <a:path w="4050538">
                  <a:moveTo>
                    <a:pt x="0" y="0"/>
                  </a:moveTo>
                  <a:lnTo>
                    <a:pt x="405053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34" name="Shape 7402">
              <a:extLst>
                <a:ext uri="{FF2B5EF4-FFF2-40B4-BE49-F238E27FC236}">
                  <a16:creationId xmlns:a16="http://schemas.microsoft.com/office/drawing/2014/main" id="{F04ED241-5A55-4F59-85C1-BA37CF60EC4B}"/>
                </a:ext>
              </a:extLst>
            </p:cNvPr>
            <p:cNvSpPr/>
            <p:nvPr/>
          </p:nvSpPr>
          <p:spPr>
            <a:xfrm>
              <a:off x="3441576" y="2407167"/>
              <a:ext cx="384353" cy="479528"/>
            </a:xfrm>
            <a:custGeom>
              <a:avLst/>
              <a:gdLst/>
              <a:ahLst/>
              <a:cxnLst/>
              <a:rect l="0" t="0" r="0" b="0"/>
              <a:pathLst>
                <a:path w="384175" h="480695">
                  <a:moveTo>
                    <a:pt x="0" y="0"/>
                  </a:moveTo>
                  <a:lnTo>
                    <a:pt x="384175" y="0"/>
                  </a:lnTo>
                  <a:lnTo>
                    <a:pt x="384175" y="480695"/>
                  </a:lnTo>
                  <a:lnTo>
                    <a:pt x="0" y="480695"/>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35" name="Shape 7403">
              <a:extLst>
                <a:ext uri="{FF2B5EF4-FFF2-40B4-BE49-F238E27FC236}">
                  <a16:creationId xmlns:a16="http://schemas.microsoft.com/office/drawing/2014/main" id="{2B495D35-3B33-4B6B-A2BA-DF6DEF2EA86E}"/>
                </a:ext>
              </a:extLst>
            </p:cNvPr>
            <p:cNvSpPr/>
            <p:nvPr/>
          </p:nvSpPr>
          <p:spPr>
            <a:xfrm>
              <a:off x="739367" y="2165815"/>
              <a:ext cx="387287" cy="720880"/>
            </a:xfrm>
            <a:custGeom>
              <a:avLst/>
              <a:gdLst/>
              <a:ahLst/>
              <a:cxnLst/>
              <a:rect l="0" t="0" r="0" b="0"/>
              <a:pathLst>
                <a:path w="387350" h="721995">
                  <a:moveTo>
                    <a:pt x="0" y="0"/>
                  </a:moveTo>
                  <a:lnTo>
                    <a:pt x="387350" y="0"/>
                  </a:lnTo>
                  <a:lnTo>
                    <a:pt x="387350" y="721995"/>
                  </a:lnTo>
                  <a:lnTo>
                    <a:pt x="0" y="721995"/>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36" name="Shape 7404">
              <a:extLst>
                <a:ext uri="{FF2B5EF4-FFF2-40B4-BE49-F238E27FC236}">
                  <a16:creationId xmlns:a16="http://schemas.microsoft.com/office/drawing/2014/main" id="{031590EA-E536-4CDF-90FB-4540850E80A6}"/>
                </a:ext>
              </a:extLst>
            </p:cNvPr>
            <p:cNvSpPr/>
            <p:nvPr/>
          </p:nvSpPr>
          <p:spPr>
            <a:xfrm>
              <a:off x="2089004" y="689123"/>
              <a:ext cx="387287" cy="2197572"/>
            </a:xfrm>
            <a:custGeom>
              <a:avLst/>
              <a:gdLst/>
              <a:ahLst/>
              <a:cxnLst/>
              <a:rect l="0" t="0" r="0" b="0"/>
              <a:pathLst>
                <a:path w="387350" h="2198370">
                  <a:moveTo>
                    <a:pt x="0" y="0"/>
                  </a:moveTo>
                  <a:lnTo>
                    <a:pt x="387350" y="0"/>
                  </a:lnTo>
                  <a:lnTo>
                    <a:pt x="387350" y="2198370"/>
                  </a:lnTo>
                  <a:lnTo>
                    <a:pt x="0" y="2198370"/>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37" name="Shape 7405">
              <a:extLst>
                <a:ext uri="{FF2B5EF4-FFF2-40B4-BE49-F238E27FC236}">
                  <a16:creationId xmlns:a16="http://schemas.microsoft.com/office/drawing/2014/main" id="{3FF17586-EBB4-4233-A9CE-1824E8899927}"/>
                </a:ext>
              </a:extLst>
            </p:cNvPr>
            <p:cNvSpPr/>
            <p:nvPr/>
          </p:nvSpPr>
          <p:spPr>
            <a:xfrm>
              <a:off x="3825929" y="1660882"/>
              <a:ext cx="387287" cy="1225813"/>
            </a:xfrm>
            <a:custGeom>
              <a:avLst/>
              <a:gdLst/>
              <a:ahLst/>
              <a:cxnLst/>
              <a:rect l="0" t="0" r="0" b="0"/>
              <a:pathLst>
                <a:path w="387350" h="1226820">
                  <a:moveTo>
                    <a:pt x="0" y="0"/>
                  </a:moveTo>
                  <a:lnTo>
                    <a:pt x="387350" y="0"/>
                  </a:lnTo>
                  <a:lnTo>
                    <a:pt x="387350" y="1226820"/>
                  </a:lnTo>
                  <a:lnTo>
                    <a:pt x="0" y="1226820"/>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a:defRPr/>
              </a:pPr>
              <a:endParaRPr lang="en-GB"/>
            </a:p>
          </p:txBody>
        </p:sp>
        <p:sp>
          <p:nvSpPr>
            <p:cNvPr id="38" name="Shape 7406">
              <a:extLst>
                <a:ext uri="{FF2B5EF4-FFF2-40B4-BE49-F238E27FC236}">
                  <a16:creationId xmlns:a16="http://schemas.microsoft.com/office/drawing/2014/main" id="{A252617E-83FD-41EF-94FC-2655E15A291B}"/>
                </a:ext>
              </a:extLst>
            </p:cNvPr>
            <p:cNvSpPr/>
            <p:nvPr/>
          </p:nvSpPr>
          <p:spPr>
            <a:xfrm>
              <a:off x="2476291" y="447771"/>
              <a:ext cx="384354" cy="2438924"/>
            </a:xfrm>
            <a:custGeom>
              <a:avLst/>
              <a:gdLst/>
              <a:ahLst/>
              <a:cxnLst/>
              <a:rect l="0" t="0" r="0" b="0"/>
              <a:pathLst>
                <a:path w="384175" h="2439670">
                  <a:moveTo>
                    <a:pt x="0" y="0"/>
                  </a:moveTo>
                  <a:lnTo>
                    <a:pt x="384175" y="0"/>
                  </a:lnTo>
                  <a:lnTo>
                    <a:pt x="384175" y="2439670"/>
                  </a:lnTo>
                  <a:lnTo>
                    <a:pt x="0" y="2439670"/>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a:defRPr/>
              </a:pPr>
              <a:endParaRPr lang="en-GB"/>
            </a:p>
          </p:txBody>
        </p:sp>
        <p:sp>
          <p:nvSpPr>
            <p:cNvPr id="39" name="Shape 187">
              <a:extLst>
                <a:ext uri="{FF2B5EF4-FFF2-40B4-BE49-F238E27FC236}">
                  <a16:creationId xmlns:a16="http://schemas.microsoft.com/office/drawing/2014/main" id="{6CD71711-FA40-4349-947D-5450C56B0E6A}"/>
                </a:ext>
              </a:extLst>
            </p:cNvPr>
            <p:cNvSpPr/>
            <p:nvPr/>
          </p:nvSpPr>
          <p:spPr>
            <a:xfrm>
              <a:off x="450857" y="138143"/>
              <a:ext cx="0" cy="2748553"/>
            </a:xfrm>
            <a:custGeom>
              <a:avLst/>
              <a:gdLst/>
              <a:ahLst/>
              <a:cxnLst/>
              <a:rect l="0" t="0" r="0" b="0"/>
              <a:pathLst>
                <a:path h="2748788">
                  <a:moveTo>
                    <a:pt x="0" y="2748788"/>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0" name="Shape 188">
              <a:extLst>
                <a:ext uri="{FF2B5EF4-FFF2-40B4-BE49-F238E27FC236}">
                  <a16:creationId xmlns:a16="http://schemas.microsoft.com/office/drawing/2014/main" id="{5A372D69-48EA-4CC3-A9E9-749DC4A1F70B}"/>
                </a:ext>
              </a:extLst>
            </p:cNvPr>
            <p:cNvSpPr/>
            <p:nvPr/>
          </p:nvSpPr>
          <p:spPr>
            <a:xfrm>
              <a:off x="410759" y="2886695"/>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1" name="Shape 189">
              <a:extLst>
                <a:ext uri="{FF2B5EF4-FFF2-40B4-BE49-F238E27FC236}">
                  <a16:creationId xmlns:a16="http://schemas.microsoft.com/office/drawing/2014/main" id="{A70F6667-9194-4D95-9E5D-E15E7A6D9273}"/>
                </a:ext>
              </a:extLst>
            </p:cNvPr>
            <p:cNvSpPr/>
            <p:nvPr/>
          </p:nvSpPr>
          <p:spPr>
            <a:xfrm>
              <a:off x="410759" y="2543722"/>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2" name="Shape 190">
              <a:extLst>
                <a:ext uri="{FF2B5EF4-FFF2-40B4-BE49-F238E27FC236}">
                  <a16:creationId xmlns:a16="http://schemas.microsoft.com/office/drawing/2014/main" id="{0F23797B-2330-4237-AACC-098FB4454D20}"/>
                </a:ext>
              </a:extLst>
            </p:cNvPr>
            <p:cNvSpPr/>
            <p:nvPr/>
          </p:nvSpPr>
          <p:spPr>
            <a:xfrm>
              <a:off x="410759" y="2200748"/>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3" name="Shape 191">
              <a:extLst>
                <a:ext uri="{FF2B5EF4-FFF2-40B4-BE49-F238E27FC236}">
                  <a16:creationId xmlns:a16="http://schemas.microsoft.com/office/drawing/2014/main" id="{BE5DC172-9561-4668-AC84-63FBCBCAE927}"/>
                </a:ext>
              </a:extLst>
            </p:cNvPr>
            <p:cNvSpPr/>
            <p:nvPr/>
          </p:nvSpPr>
          <p:spPr>
            <a:xfrm>
              <a:off x="410759" y="1857774"/>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4" name="Shape 192">
              <a:extLst>
                <a:ext uri="{FF2B5EF4-FFF2-40B4-BE49-F238E27FC236}">
                  <a16:creationId xmlns:a16="http://schemas.microsoft.com/office/drawing/2014/main" id="{980FF57A-1585-4F04-9755-5DA0F0259BBD}"/>
                </a:ext>
              </a:extLst>
            </p:cNvPr>
            <p:cNvSpPr/>
            <p:nvPr/>
          </p:nvSpPr>
          <p:spPr>
            <a:xfrm>
              <a:off x="410759" y="1514800"/>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5" name="Shape 193">
              <a:extLst>
                <a:ext uri="{FF2B5EF4-FFF2-40B4-BE49-F238E27FC236}">
                  <a16:creationId xmlns:a16="http://schemas.microsoft.com/office/drawing/2014/main" id="{D3F75C8E-B9C2-484F-AA47-99EE53069C12}"/>
                </a:ext>
              </a:extLst>
            </p:cNvPr>
            <p:cNvSpPr/>
            <p:nvPr/>
          </p:nvSpPr>
          <p:spPr>
            <a:xfrm>
              <a:off x="410759" y="1168651"/>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6" name="Shape 194">
              <a:extLst>
                <a:ext uri="{FF2B5EF4-FFF2-40B4-BE49-F238E27FC236}">
                  <a16:creationId xmlns:a16="http://schemas.microsoft.com/office/drawing/2014/main" id="{E26B0C9D-D119-429B-BD00-CC8DD35B2166}"/>
                </a:ext>
              </a:extLst>
            </p:cNvPr>
            <p:cNvSpPr/>
            <p:nvPr/>
          </p:nvSpPr>
          <p:spPr>
            <a:xfrm>
              <a:off x="410759" y="825677"/>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7" name="Shape 195">
              <a:extLst>
                <a:ext uri="{FF2B5EF4-FFF2-40B4-BE49-F238E27FC236}">
                  <a16:creationId xmlns:a16="http://schemas.microsoft.com/office/drawing/2014/main" id="{8D6A2CEA-AAD6-4A8A-AE39-E242C37BB9A0}"/>
                </a:ext>
              </a:extLst>
            </p:cNvPr>
            <p:cNvSpPr/>
            <p:nvPr/>
          </p:nvSpPr>
          <p:spPr>
            <a:xfrm>
              <a:off x="410759" y="482704"/>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8" name="Shape 196">
              <a:extLst>
                <a:ext uri="{FF2B5EF4-FFF2-40B4-BE49-F238E27FC236}">
                  <a16:creationId xmlns:a16="http://schemas.microsoft.com/office/drawing/2014/main" id="{2443EEE9-0A72-4895-8243-4E1F67F1D00F}"/>
                </a:ext>
              </a:extLst>
            </p:cNvPr>
            <p:cNvSpPr/>
            <p:nvPr/>
          </p:nvSpPr>
          <p:spPr>
            <a:xfrm>
              <a:off x="410759" y="138143"/>
              <a:ext cx="40098" cy="0"/>
            </a:xfrm>
            <a:custGeom>
              <a:avLst/>
              <a:gdLst/>
              <a:ahLst/>
              <a:cxnLst/>
              <a:rect l="0" t="0" r="0" b="0"/>
              <a:pathLst>
                <a:path w="40132">
                  <a:moveTo>
                    <a:pt x="0" y="0"/>
                  </a:moveTo>
                  <a:lnTo>
                    <a:pt x="4013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49" name="Shape 197">
              <a:extLst>
                <a:ext uri="{FF2B5EF4-FFF2-40B4-BE49-F238E27FC236}">
                  <a16:creationId xmlns:a16="http://schemas.microsoft.com/office/drawing/2014/main" id="{797BFC2D-3A9B-431A-B637-DAF53FEE093D}"/>
                </a:ext>
              </a:extLst>
            </p:cNvPr>
            <p:cNvSpPr/>
            <p:nvPr/>
          </p:nvSpPr>
          <p:spPr>
            <a:xfrm>
              <a:off x="450857" y="2886695"/>
              <a:ext cx="4050868" cy="1588"/>
            </a:xfrm>
            <a:custGeom>
              <a:avLst/>
              <a:gdLst/>
              <a:ahLst/>
              <a:cxnLst/>
              <a:rect l="0" t="0" r="0" b="0"/>
              <a:pathLst>
                <a:path w="4050538" h="127">
                  <a:moveTo>
                    <a:pt x="0" y="0"/>
                  </a:moveTo>
                  <a:lnTo>
                    <a:pt x="4050538" y="127"/>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50" name="Shape 198">
              <a:extLst>
                <a:ext uri="{FF2B5EF4-FFF2-40B4-BE49-F238E27FC236}">
                  <a16:creationId xmlns:a16="http://schemas.microsoft.com/office/drawing/2014/main" id="{F03CCDED-B99C-44E8-BC4E-515AD8ECF8A0}"/>
                </a:ext>
              </a:extLst>
            </p:cNvPr>
            <p:cNvSpPr/>
            <p:nvPr/>
          </p:nvSpPr>
          <p:spPr>
            <a:xfrm>
              <a:off x="450857" y="2886695"/>
              <a:ext cx="0" cy="41284"/>
            </a:xfrm>
            <a:custGeom>
              <a:avLst/>
              <a:gdLst/>
              <a:ahLst/>
              <a:cxnLst/>
              <a:rect l="0" t="0" r="0" b="0"/>
              <a:pathLst>
                <a:path h="40260">
                  <a:moveTo>
                    <a:pt x="0" y="0"/>
                  </a:moveTo>
                  <a:lnTo>
                    <a:pt x="0" y="4026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51" name="Shape 199">
              <a:extLst>
                <a:ext uri="{FF2B5EF4-FFF2-40B4-BE49-F238E27FC236}">
                  <a16:creationId xmlns:a16="http://schemas.microsoft.com/office/drawing/2014/main" id="{993A0EB5-C5A3-4B91-A821-3B443AC977BA}"/>
                </a:ext>
              </a:extLst>
            </p:cNvPr>
            <p:cNvSpPr/>
            <p:nvPr/>
          </p:nvSpPr>
          <p:spPr>
            <a:xfrm>
              <a:off x="1800495" y="2886695"/>
              <a:ext cx="0" cy="41284"/>
            </a:xfrm>
            <a:custGeom>
              <a:avLst/>
              <a:gdLst/>
              <a:ahLst/>
              <a:cxnLst/>
              <a:rect l="0" t="0" r="0" b="0"/>
              <a:pathLst>
                <a:path h="40260">
                  <a:moveTo>
                    <a:pt x="0" y="0"/>
                  </a:moveTo>
                  <a:lnTo>
                    <a:pt x="0" y="4026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52" name="Shape 200">
              <a:extLst>
                <a:ext uri="{FF2B5EF4-FFF2-40B4-BE49-F238E27FC236}">
                  <a16:creationId xmlns:a16="http://schemas.microsoft.com/office/drawing/2014/main" id="{4C596AE1-FD83-4B3B-8B8E-6E089ABC92A2}"/>
                </a:ext>
              </a:extLst>
            </p:cNvPr>
            <p:cNvSpPr/>
            <p:nvPr/>
          </p:nvSpPr>
          <p:spPr>
            <a:xfrm>
              <a:off x="3149154" y="2886695"/>
              <a:ext cx="0" cy="41284"/>
            </a:xfrm>
            <a:custGeom>
              <a:avLst/>
              <a:gdLst/>
              <a:ahLst/>
              <a:cxnLst/>
              <a:rect l="0" t="0" r="0" b="0"/>
              <a:pathLst>
                <a:path h="40260">
                  <a:moveTo>
                    <a:pt x="0" y="0"/>
                  </a:moveTo>
                  <a:lnTo>
                    <a:pt x="0" y="4026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53" name="Shape 201">
              <a:extLst>
                <a:ext uri="{FF2B5EF4-FFF2-40B4-BE49-F238E27FC236}">
                  <a16:creationId xmlns:a16="http://schemas.microsoft.com/office/drawing/2014/main" id="{9CA59766-F6EB-4747-BC96-899FAF9CA688}"/>
                </a:ext>
              </a:extLst>
            </p:cNvPr>
            <p:cNvSpPr/>
            <p:nvPr/>
          </p:nvSpPr>
          <p:spPr>
            <a:xfrm>
              <a:off x="4501726" y="2886695"/>
              <a:ext cx="0" cy="41284"/>
            </a:xfrm>
            <a:custGeom>
              <a:avLst/>
              <a:gdLst/>
              <a:ahLst/>
              <a:cxnLst/>
              <a:rect l="0" t="0" r="0" b="0"/>
              <a:pathLst>
                <a:path h="40260">
                  <a:moveTo>
                    <a:pt x="0" y="0"/>
                  </a:moveTo>
                  <a:lnTo>
                    <a:pt x="0" y="4026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784" name="Rectangle 53">
              <a:extLst>
                <a:ext uri="{FF2B5EF4-FFF2-40B4-BE49-F238E27FC236}">
                  <a16:creationId xmlns:a16="http://schemas.microsoft.com/office/drawing/2014/main" id="{B70377C8-F7F1-409F-A4C4-F63C97B221C8}"/>
                </a:ext>
              </a:extLst>
            </p:cNvPr>
            <p:cNvSpPr>
              <a:spLocks noChangeArrowheads="1"/>
            </p:cNvSpPr>
            <p:nvPr/>
          </p:nvSpPr>
          <p:spPr bwMode="auto">
            <a:xfrm>
              <a:off x="223202" y="2831423"/>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85" name="Rectangle 54">
              <a:extLst>
                <a:ext uri="{FF2B5EF4-FFF2-40B4-BE49-F238E27FC236}">
                  <a16:creationId xmlns:a16="http://schemas.microsoft.com/office/drawing/2014/main" id="{9188EF10-DB63-410E-88C7-1C1AEFB8B102}"/>
                </a:ext>
              </a:extLst>
            </p:cNvPr>
            <p:cNvSpPr>
              <a:spLocks noChangeArrowheads="1"/>
            </p:cNvSpPr>
            <p:nvPr/>
          </p:nvSpPr>
          <p:spPr bwMode="auto">
            <a:xfrm>
              <a:off x="153352" y="2831423"/>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86" name="Rectangle 55">
              <a:extLst>
                <a:ext uri="{FF2B5EF4-FFF2-40B4-BE49-F238E27FC236}">
                  <a16:creationId xmlns:a16="http://schemas.microsoft.com/office/drawing/2014/main" id="{4E90E070-EA61-4A3A-9BC8-0182BF81ACC1}"/>
                </a:ext>
              </a:extLst>
            </p:cNvPr>
            <p:cNvSpPr>
              <a:spLocks noChangeArrowheads="1"/>
            </p:cNvSpPr>
            <p:nvPr/>
          </p:nvSpPr>
          <p:spPr bwMode="auto">
            <a:xfrm>
              <a:off x="82868" y="2487889"/>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87" name="Rectangle 56">
              <a:extLst>
                <a:ext uri="{FF2B5EF4-FFF2-40B4-BE49-F238E27FC236}">
                  <a16:creationId xmlns:a16="http://schemas.microsoft.com/office/drawing/2014/main" id="{A5BF6135-6DDB-4A8D-AF40-CD9B34F6179D}"/>
                </a:ext>
              </a:extLst>
            </p:cNvPr>
            <p:cNvSpPr>
              <a:spLocks noChangeArrowheads="1"/>
            </p:cNvSpPr>
            <p:nvPr/>
          </p:nvSpPr>
          <p:spPr bwMode="auto">
            <a:xfrm>
              <a:off x="222568" y="2487889"/>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88" name="Rectangle 57">
              <a:extLst>
                <a:ext uri="{FF2B5EF4-FFF2-40B4-BE49-F238E27FC236}">
                  <a16:creationId xmlns:a16="http://schemas.microsoft.com/office/drawing/2014/main" id="{066AB760-F247-480B-970A-612962682263}"/>
                </a:ext>
              </a:extLst>
            </p:cNvPr>
            <p:cNvSpPr>
              <a:spLocks noChangeArrowheads="1"/>
            </p:cNvSpPr>
            <p:nvPr/>
          </p:nvSpPr>
          <p:spPr bwMode="auto">
            <a:xfrm>
              <a:off x="82868" y="2144099"/>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89" name="Rectangle 58">
              <a:extLst>
                <a:ext uri="{FF2B5EF4-FFF2-40B4-BE49-F238E27FC236}">
                  <a16:creationId xmlns:a16="http://schemas.microsoft.com/office/drawing/2014/main" id="{9A0091DA-F523-475E-B708-B43ED9BD3AF0}"/>
                </a:ext>
              </a:extLst>
            </p:cNvPr>
            <p:cNvSpPr>
              <a:spLocks noChangeArrowheads="1"/>
            </p:cNvSpPr>
            <p:nvPr/>
          </p:nvSpPr>
          <p:spPr bwMode="auto">
            <a:xfrm>
              <a:off x="222568" y="2144099"/>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0" name="Rectangle 59">
              <a:extLst>
                <a:ext uri="{FF2B5EF4-FFF2-40B4-BE49-F238E27FC236}">
                  <a16:creationId xmlns:a16="http://schemas.microsoft.com/office/drawing/2014/main" id="{4CA222B0-4E14-419B-8A3A-C2A48D15E273}"/>
                </a:ext>
              </a:extLst>
            </p:cNvPr>
            <p:cNvSpPr>
              <a:spLocks noChangeArrowheads="1"/>
            </p:cNvSpPr>
            <p:nvPr/>
          </p:nvSpPr>
          <p:spPr bwMode="auto">
            <a:xfrm>
              <a:off x="222568" y="180056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1" name="Rectangle 60">
              <a:extLst>
                <a:ext uri="{FF2B5EF4-FFF2-40B4-BE49-F238E27FC236}">
                  <a16:creationId xmlns:a16="http://schemas.microsoft.com/office/drawing/2014/main" id="{6C3CC5D3-AD64-4D57-9BB3-D3503219EFB8}"/>
                </a:ext>
              </a:extLst>
            </p:cNvPr>
            <p:cNvSpPr>
              <a:spLocks noChangeArrowheads="1"/>
            </p:cNvSpPr>
            <p:nvPr/>
          </p:nvSpPr>
          <p:spPr bwMode="auto">
            <a:xfrm>
              <a:off x="82868" y="180056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30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2" name="Rectangle 61">
              <a:extLst>
                <a:ext uri="{FF2B5EF4-FFF2-40B4-BE49-F238E27FC236}">
                  <a16:creationId xmlns:a16="http://schemas.microsoft.com/office/drawing/2014/main" id="{C9AA3305-52DA-42D0-A1BE-55C8C619A385}"/>
                </a:ext>
              </a:extLst>
            </p:cNvPr>
            <p:cNvSpPr>
              <a:spLocks noChangeArrowheads="1"/>
            </p:cNvSpPr>
            <p:nvPr/>
          </p:nvSpPr>
          <p:spPr bwMode="auto">
            <a:xfrm>
              <a:off x="82868" y="1456775"/>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40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3" name="Rectangle 62">
              <a:extLst>
                <a:ext uri="{FF2B5EF4-FFF2-40B4-BE49-F238E27FC236}">
                  <a16:creationId xmlns:a16="http://schemas.microsoft.com/office/drawing/2014/main" id="{D2DDF665-B0F3-4461-B49C-1B4EC8D4BE55}"/>
                </a:ext>
              </a:extLst>
            </p:cNvPr>
            <p:cNvSpPr>
              <a:spLocks noChangeArrowheads="1"/>
            </p:cNvSpPr>
            <p:nvPr/>
          </p:nvSpPr>
          <p:spPr bwMode="auto">
            <a:xfrm>
              <a:off x="222568" y="1456775"/>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4" name="Rectangle 63">
              <a:extLst>
                <a:ext uri="{FF2B5EF4-FFF2-40B4-BE49-F238E27FC236}">
                  <a16:creationId xmlns:a16="http://schemas.microsoft.com/office/drawing/2014/main" id="{5EC54D18-1B93-423C-9AA9-9912B6CB98CE}"/>
                </a:ext>
              </a:extLst>
            </p:cNvPr>
            <p:cNvSpPr>
              <a:spLocks noChangeArrowheads="1"/>
            </p:cNvSpPr>
            <p:nvPr/>
          </p:nvSpPr>
          <p:spPr bwMode="auto">
            <a:xfrm>
              <a:off x="82868" y="1113113"/>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50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5" name="Rectangle 64">
              <a:extLst>
                <a:ext uri="{FF2B5EF4-FFF2-40B4-BE49-F238E27FC236}">
                  <a16:creationId xmlns:a16="http://schemas.microsoft.com/office/drawing/2014/main" id="{A50C5492-E7BB-4848-A1D3-2BD778113836}"/>
                </a:ext>
              </a:extLst>
            </p:cNvPr>
            <p:cNvSpPr>
              <a:spLocks noChangeArrowheads="1"/>
            </p:cNvSpPr>
            <p:nvPr/>
          </p:nvSpPr>
          <p:spPr bwMode="auto">
            <a:xfrm>
              <a:off x="222568" y="1113113"/>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6" name="Rectangle 65">
              <a:extLst>
                <a:ext uri="{FF2B5EF4-FFF2-40B4-BE49-F238E27FC236}">
                  <a16:creationId xmlns:a16="http://schemas.microsoft.com/office/drawing/2014/main" id="{633DE906-EC17-4098-8A2B-8274BEE9517E}"/>
                </a:ext>
              </a:extLst>
            </p:cNvPr>
            <p:cNvSpPr>
              <a:spLocks noChangeArrowheads="1"/>
            </p:cNvSpPr>
            <p:nvPr/>
          </p:nvSpPr>
          <p:spPr bwMode="auto">
            <a:xfrm>
              <a:off x="82868" y="7693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60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7" name="Rectangle 66">
              <a:extLst>
                <a:ext uri="{FF2B5EF4-FFF2-40B4-BE49-F238E27FC236}">
                  <a16:creationId xmlns:a16="http://schemas.microsoft.com/office/drawing/2014/main" id="{C20844AC-EC26-4EB6-A4B6-DC5E4D5B0534}"/>
                </a:ext>
              </a:extLst>
            </p:cNvPr>
            <p:cNvSpPr>
              <a:spLocks noChangeArrowheads="1"/>
            </p:cNvSpPr>
            <p:nvPr/>
          </p:nvSpPr>
          <p:spPr bwMode="auto">
            <a:xfrm>
              <a:off x="222568" y="7693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8" name="Rectangle 67">
              <a:extLst>
                <a:ext uri="{FF2B5EF4-FFF2-40B4-BE49-F238E27FC236}">
                  <a16:creationId xmlns:a16="http://schemas.microsoft.com/office/drawing/2014/main" id="{AF21E2DA-FD51-41E1-BB27-03E14F6E79A9}"/>
                </a:ext>
              </a:extLst>
            </p:cNvPr>
            <p:cNvSpPr>
              <a:spLocks noChangeArrowheads="1"/>
            </p:cNvSpPr>
            <p:nvPr/>
          </p:nvSpPr>
          <p:spPr bwMode="auto">
            <a:xfrm>
              <a:off x="82868" y="425161"/>
              <a:ext cx="186711"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70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99" name="Rectangle 68">
              <a:extLst>
                <a:ext uri="{FF2B5EF4-FFF2-40B4-BE49-F238E27FC236}">
                  <a16:creationId xmlns:a16="http://schemas.microsoft.com/office/drawing/2014/main" id="{A4147412-3C88-474F-B84E-948C0EA5FDB7}"/>
                </a:ext>
              </a:extLst>
            </p:cNvPr>
            <p:cNvSpPr>
              <a:spLocks noChangeArrowheads="1"/>
            </p:cNvSpPr>
            <p:nvPr/>
          </p:nvSpPr>
          <p:spPr bwMode="auto">
            <a:xfrm>
              <a:off x="222569" y="425161"/>
              <a:ext cx="150706"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0" name="Rectangle 69">
              <a:extLst>
                <a:ext uri="{FF2B5EF4-FFF2-40B4-BE49-F238E27FC236}">
                  <a16:creationId xmlns:a16="http://schemas.microsoft.com/office/drawing/2014/main" id="{10632E02-17BE-4A42-89CF-A51E32158E4F}"/>
                </a:ext>
              </a:extLst>
            </p:cNvPr>
            <p:cNvSpPr>
              <a:spLocks noChangeArrowheads="1"/>
            </p:cNvSpPr>
            <p:nvPr/>
          </p:nvSpPr>
          <p:spPr bwMode="auto">
            <a:xfrm>
              <a:off x="82868" y="82000"/>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80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1" name="Rectangle 70">
              <a:extLst>
                <a:ext uri="{FF2B5EF4-FFF2-40B4-BE49-F238E27FC236}">
                  <a16:creationId xmlns:a16="http://schemas.microsoft.com/office/drawing/2014/main" id="{DE6DB156-9DC0-464A-9420-BFC9CEBEE2E8}"/>
                </a:ext>
              </a:extLst>
            </p:cNvPr>
            <p:cNvSpPr>
              <a:spLocks noChangeArrowheads="1"/>
            </p:cNvSpPr>
            <p:nvPr/>
          </p:nvSpPr>
          <p:spPr bwMode="auto">
            <a:xfrm>
              <a:off x="222568" y="82000"/>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2" name="Rectangle 71">
              <a:extLst>
                <a:ext uri="{FF2B5EF4-FFF2-40B4-BE49-F238E27FC236}">
                  <a16:creationId xmlns:a16="http://schemas.microsoft.com/office/drawing/2014/main" id="{69B43D06-979D-451E-8FF8-31F717D9A755}"/>
                </a:ext>
              </a:extLst>
            </p:cNvPr>
            <p:cNvSpPr>
              <a:spLocks noChangeArrowheads="1"/>
            </p:cNvSpPr>
            <p:nvPr/>
          </p:nvSpPr>
          <p:spPr bwMode="auto">
            <a:xfrm>
              <a:off x="904875" y="2991577"/>
              <a:ext cx="9381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3" name="Rectangle 72">
              <a:extLst>
                <a:ext uri="{FF2B5EF4-FFF2-40B4-BE49-F238E27FC236}">
                  <a16:creationId xmlns:a16="http://schemas.microsoft.com/office/drawing/2014/main" id="{1E9F2BD7-C949-4CC0-849D-8CE9AC436999}"/>
                </a:ext>
              </a:extLst>
            </p:cNvPr>
            <p:cNvSpPr>
              <a:spLocks noChangeArrowheads="1"/>
            </p:cNvSpPr>
            <p:nvPr/>
          </p:nvSpPr>
          <p:spPr bwMode="auto">
            <a:xfrm>
              <a:off x="974772" y="2991577"/>
              <a:ext cx="498514"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- 6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4" name="Rectangle 73">
              <a:extLst>
                <a:ext uri="{FF2B5EF4-FFF2-40B4-BE49-F238E27FC236}">
                  <a16:creationId xmlns:a16="http://schemas.microsoft.com/office/drawing/2014/main" id="{5F858643-A343-41CB-87E2-C1555B50EC00}"/>
                </a:ext>
              </a:extLst>
            </p:cNvPr>
            <p:cNvSpPr>
              <a:spLocks noChangeArrowheads="1"/>
            </p:cNvSpPr>
            <p:nvPr/>
          </p:nvSpPr>
          <p:spPr bwMode="auto">
            <a:xfrm>
              <a:off x="2220341" y="2991577"/>
              <a:ext cx="9381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6</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5" name="Rectangle 74">
              <a:extLst>
                <a:ext uri="{FF2B5EF4-FFF2-40B4-BE49-F238E27FC236}">
                  <a16:creationId xmlns:a16="http://schemas.microsoft.com/office/drawing/2014/main" id="{65575CAB-4A94-4D5E-A2E0-9B14F1E40F01}"/>
                </a:ext>
              </a:extLst>
            </p:cNvPr>
            <p:cNvSpPr>
              <a:spLocks noChangeArrowheads="1"/>
            </p:cNvSpPr>
            <p:nvPr/>
          </p:nvSpPr>
          <p:spPr bwMode="auto">
            <a:xfrm>
              <a:off x="2290238" y="2991577"/>
              <a:ext cx="591478"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- 12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6" name="Rectangle 75">
              <a:extLst>
                <a:ext uri="{FF2B5EF4-FFF2-40B4-BE49-F238E27FC236}">
                  <a16:creationId xmlns:a16="http://schemas.microsoft.com/office/drawing/2014/main" id="{2FDF6C7E-791C-4194-8744-D30307E70AE7}"/>
                </a:ext>
              </a:extLst>
            </p:cNvPr>
            <p:cNvSpPr>
              <a:spLocks noChangeArrowheads="1"/>
            </p:cNvSpPr>
            <p:nvPr/>
          </p:nvSpPr>
          <p:spPr bwMode="auto">
            <a:xfrm>
              <a:off x="3535934" y="2991577"/>
              <a:ext cx="186774"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12</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807" name="Rectangle 76">
              <a:extLst>
                <a:ext uri="{FF2B5EF4-FFF2-40B4-BE49-F238E27FC236}">
                  <a16:creationId xmlns:a16="http://schemas.microsoft.com/office/drawing/2014/main" id="{0C37BB1B-6073-4415-B956-94A06D47CE9B}"/>
                </a:ext>
              </a:extLst>
            </p:cNvPr>
            <p:cNvSpPr>
              <a:spLocks noChangeArrowheads="1"/>
            </p:cNvSpPr>
            <p:nvPr/>
          </p:nvSpPr>
          <p:spPr bwMode="auto">
            <a:xfrm>
              <a:off x="3675729" y="2991577"/>
              <a:ext cx="591478"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- 24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78" name="Shape 7407">
              <a:extLst>
                <a:ext uri="{FF2B5EF4-FFF2-40B4-BE49-F238E27FC236}">
                  <a16:creationId xmlns:a16="http://schemas.microsoft.com/office/drawing/2014/main" id="{E60E8BFC-A9AB-48DC-BD4F-B6D27061768D}"/>
                </a:ext>
              </a:extLst>
            </p:cNvPr>
            <p:cNvSpPr/>
            <p:nvPr/>
          </p:nvSpPr>
          <p:spPr>
            <a:xfrm>
              <a:off x="4703194" y="1454463"/>
              <a:ext cx="66504" cy="66689"/>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22809" name="Rectangle 78">
              <a:extLst>
                <a:ext uri="{FF2B5EF4-FFF2-40B4-BE49-F238E27FC236}">
                  <a16:creationId xmlns:a16="http://schemas.microsoft.com/office/drawing/2014/main" id="{A64A31D3-AF85-4FD0-800B-519D7BDF5654}"/>
                </a:ext>
              </a:extLst>
            </p:cNvPr>
            <p:cNvSpPr>
              <a:spLocks noChangeArrowheads="1"/>
            </p:cNvSpPr>
            <p:nvPr/>
          </p:nvSpPr>
          <p:spPr bwMode="auto">
            <a:xfrm>
              <a:off x="4801235" y="1430994"/>
              <a:ext cx="743373"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Clear fluid</a:t>
              </a:r>
              <a:endParaRPr lang="en-GB" altLang="en-US" sz="1200">
                <a:solidFill>
                  <a:srgbClr val="000000"/>
                </a:solidFill>
                <a:latin typeface="Calibri" panose="020F0502020204030204" pitchFamily="34" charset="0"/>
                <a:cs typeface="Calibri" panose="020F0502020204030204" pitchFamily="34" charset="0"/>
              </a:endParaRPr>
            </a:p>
          </p:txBody>
        </p:sp>
        <p:sp>
          <p:nvSpPr>
            <p:cNvPr id="80" name="Shape 7408">
              <a:extLst>
                <a:ext uri="{FF2B5EF4-FFF2-40B4-BE49-F238E27FC236}">
                  <a16:creationId xmlns:a16="http://schemas.microsoft.com/office/drawing/2014/main" id="{F4220159-59DC-4072-B820-76EFAAC1DF20}"/>
                </a:ext>
              </a:extLst>
            </p:cNvPr>
            <p:cNvSpPr/>
            <p:nvPr/>
          </p:nvSpPr>
          <p:spPr>
            <a:xfrm>
              <a:off x="4703194" y="1676760"/>
              <a:ext cx="66504" cy="68278"/>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a:defRPr/>
              </a:pPr>
              <a:endParaRPr lang="en-GB"/>
            </a:p>
          </p:txBody>
        </p:sp>
        <p:sp>
          <p:nvSpPr>
            <p:cNvPr id="22811" name="Rectangle 80">
              <a:extLst>
                <a:ext uri="{FF2B5EF4-FFF2-40B4-BE49-F238E27FC236}">
                  <a16:creationId xmlns:a16="http://schemas.microsoft.com/office/drawing/2014/main" id="{F045A93B-8D2C-4660-B979-9B3B3C3D0120}"/>
                </a:ext>
              </a:extLst>
            </p:cNvPr>
            <p:cNvSpPr>
              <a:spLocks noChangeArrowheads="1"/>
            </p:cNvSpPr>
            <p:nvPr/>
          </p:nvSpPr>
          <p:spPr bwMode="auto">
            <a:xfrm>
              <a:off x="4801235" y="1654267"/>
              <a:ext cx="722541"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Solid food</a:t>
              </a:r>
              <a:endParaRPr lang="en-GB" altLang="en-US" sz="1200">
                <a:solidFill>
                  <a:srgbClr val="000000"/>
                </a:solidFill>
                <a:latin typeface="Calibri" panose="020F0502020204030204" pitchFamily="34" charset="0"/>
                <a:cs typeface="Calibri" panose="020F0502020204030204" pitchFamily="34" charset="0"/>
              </a:endParaRPr>
            </a:p>
          </p:txBody>
        </p:sp>
        <p:sp>
          <p:nvSpPr>
            <p:cNvPr id="82" name="Shape 218">
              <a:extLst>
                <a:ext uri="{FF2B5EF4-FFF2-40B4-BE49-F238E27FC236}">
                  <a16:creationId xmlns:a16="http://schemas.microsoft.com/office/drawing/2014/main" id="{60320D79-A9F8-4CD5-B7A3-B8392E5100BA}"/>
                </a:ext>
              </a:extLst>
            </p:cNvPr>
            <p:cNvSpPr/>
            <p:nvPr/>
          </p:nvSpPr>
          <p:spPr>
            <a:xfrm>
              <a:off x="0" y="0"/>
              <a:ext cx="5486570" cy="3199500"/>
            </a:xfrm>
            <a:custGeom>
              <a:avLst/>
              <a:gdLst/>
              <a:ahLst/>
              <a:cxnLst/>
              <a:rect l="0" t="0" r="0" b="0"/>
              <a:pathLst>
                <a:path w="5486400" h="3199321">
                  <a:moveTo>
                    <a:pt x="5486400" y="0"/>
                  </a:moveTo>
                  <a:lnTo>
                    <a:pt x="5486400" y="3199321"/>
                  </a:lnTo>
                  <a:lnTo>
                    <a:pt x="0" y="3199321"/>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grpSp>
      <p:grpSp>
        <p:nvGrpSpPr>
          <p:cNvPr id="22544" name="Group 82">
            <a:extLst>
              <a:ext uri="{FF2B5EF4-FFF2-40B4-BE49-F238E27FC236}">
                <a16:creationId xmlns:a16="http://schemas.microsoft.com/office/drawing/2014/main" id="{3A826E68-18AC-4AEC-8883-14D3602EB935}"/>
              </a:ext>
            </a:extLst>
          </p:cNvPr>
          <p:cNvGrpSpPr>
            <a:grpSpLocks/>
          </p:cNvGrpSpPr>
          <p:nvPr/>
        </p:nvGrpSpPr>
        <p:grpSpPr bwMode="auto">
          <a:xfrm>
            <a:off x="933450" y="33888363"/>
            <a:ext cx="8832850" cy="3313112"/>
            <a:chOff x="0" y="0"/>
            <a:chExt cx="5552147" cy="3313825"/>
          </a:xfrm>
        </p:grpSpPr>
        <p:sp>
          <p:nvSpPr>
            <p:cNvPr id="22717" name="Rectangle 83">
              <a:extLst>
                <a:ext uri="{FF2B5EF4-FFF2-40B4-BE49-F238E27FC236}">
                  <a16:creationId xmlns:a16="http://schemas.microsoft.com/office/drawing/2014/main" id="{1031A061-2878-4C4C-A7A9-A410FD1068B1}"/>
                </a:ext>
              </a:extLst>
            </p:cNvPr>
            <p:cNvSpPr>
              <a:spLocks noChangeArrowheads="1"/>
            </p:cNvSpPr>
            <p:nvPr/>
          </p:nvSpPr>
          <p:spPr bwMode="auto">
            <a:xfrm>
              <a:off x="5506339" y="3107372"/>
              <a:ext cx="45808" cy="2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200">
                  <a:solidFill>
                    <a:srgbClr val="000000"/>
                  </a:solidFill>
                  <a:latin typeface="Calibri" panose="020F0502020204030204" pitchFamily="34" charset="0"/>
                  <a:cs typeface="Calibri" panose="020F0502020204030204" pitchFamily="34" charset="0"/>
                </a:rPr>
                <a:t> </a:t>
              </a:r>
            </a:p>
          </p:txBody>
        </p:sp>
        <p:pic>
          <p:nvPicPr>
            <p:cNvPr id="22718" name="Picture 84">
              <a:extLst>
                <a:ext uri="{FF2B5EF4-FFF2-40B4-BE49-F238E27FC236}">
                  <a16:creationId xmlns:a16="http://schemas.microsoft.com/office/drawing/2014/main" id="{3D55F912-C944-4D5B-AAD3-7B516DB11E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 y="136589"/>
              <a:ext cx="4052062" cy="275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Shape 312">
              <a:extLst>
                <a:ext uri="{FF2B5EF4-FFF2-40B4-BE49-F238E27FC236}">
                  <a16:creationId xmlns:a16="http://schemas.microsoft.com/office/drawing/2014/main" id="{FFE05174-038A-4677-AC76-97C5DA5E45A8}"/>
                </a:ext>
              </a:extLst>
            </p:cNvPr>
            <p:cNvSpPr/>
            <p:nvPr/>
          </p:nvSpPr>
          <p:spPr>
            <a:xfrm>
              <a:off x="772351" y="2430985"/>
              <a:ext cx="41911"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87" name="Shape 313">
              <a:extLst>
                <a:ext uri="{FF2B5EF4-FFF2-40B4-BE49-F238E27FC236}">
                  <a16:creationId xmlns:a16="http://schemas.microsoft.com/office/drawing/2014/main" id="{7B1DE3D6-F168-4D97-A50A-0AA62E0C2F96}"/>
                </a:ext>
              </a:extLst>
            </p:cNvPr>
            <p:cNvSpPr/>
            <p:nvPr/>
          </p:nvSpPr>
          <p:spPr>
            <a:xfrm>
              <a:off x="760377" y="2086424"/>
              <a:ext cx="37919" cy="0"/>
            </a:xfrm>
            <a:custGeom>
              <a:avLst/>
              <a:gdLst/>
              <a:ahLst/>
              <a:cxnLst/>
              <a:rect l="0" t="0" r="0" b="0"/>
              <a:pathLst>
                <a:path w="38100">
                  <a:moveTo>
                    <a:pt x="38100"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88" name="Shape 314">
              <a:extLst>
                <a:ext uri="{FF2B5EF4-FFF2-40B4-BE49-F238E27FC236}">
                  <a16:creationId xmlns:a16="http://schemas.microsoft.com/office/drawing/2014/main" id="{AFE88BE3-30A0-4606-90B9-7CBC319997CF}"/>
                </a:ext>
              </a:extLst>
            </p:cNvPr>
            <p:cNvSpPr/>
            <p:nvPr/>
          </p:nvSpPr>
          <p:spPr>
            <a:xfrm>
              <a:off x="744411" y="1737099"/>
              <a:ext cx="37919" cy="0"/>
            </a:xfrm>
            <a:custGeom>
              <a:avLst/>
              <a:gdLst/>
              <a:ahLst/>
              <a:cxnLst/>
              <a:rect l="0" t="0" r="0" b="0"/>
              <a:pathLst>
                <a:path w="38100">
                  <a:moveTo>
                    <a:pt x="38100"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89" name="Shape 315">
              <a:extLst>
                <a:ext uri="{FF2B5EF4-FFF2-40B4-BE49-F238E27FC236}">
                  <a16:creationId xmlns:a16="http://schemas.microsoft.com/office/drawing/2014/main" id="{2D711A30-6E43-4C04-AC9B-81EF5DDF9473}"/>
                </a:ext>
              </a:extLst>
            </p:cNvPr>
            <p:cNvSpPr/>
            <p:nvPr/>
          </p:nvSpPr>
          <p:spPr>
            <a:xfrm>
              <a:off x="728445" y="1381422"/>
              <a:ext cx="40913"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90" name="Shape 316">
              <a:extLst>
                <a:ext uri="{FF2B5EF4-FFF2-40B4-BE49-F238E27FC236}">
                  <a16:creationId xmlns:a16="http://schemas.microsoft.com/office/drawing/2014/main" id="{441BCD9F-730B-4865-92C7-A15AA5349DAF}"/>
                </a:ext>
              </a:extLst>
            </p:cNvPr>
            <p:cNvSpPr/>
            <p:nvPr/>
          </p:nvSpPr>
          <p:spPr>
            <a:xfrm>
              <a:off x="712479" y="1019394"/>
              <a:ext cx="40913"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91" name="Shape 317">
              <a:extLst>
                <a:ext uri="{FF2B5EF4-FFF2-40B4-BE49-F238E27FC236}">
                  <a16:creationId xmlns:a16="http://schemas.microsoft.com/office/drawing/2014/main" id="{ACBFE342-669B-4A66-9A8F-3D6DA077623D}"/>
                </a:ext>
              </a:extLst>
            </p:cNvPr>
            <p:cNvSpPr/>
            <p:nvPr/>
          </p:nvSpPr>
          <p:spPr>
            <a:xfrm>
              <a:off x="696513" y="651015"/>
              <a:ext cx="40913"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92" name="Shape 318">
              <a:extLst>
                <a:ext uri="{FF2B5EF4-FFF2-40B4-BE49-F238E27FC236}">
                  <a16:creationId xmlns:a16="http://schemas.microsoft.com/office/drawing/2014/main" id="{953B5037-743E-4BC9-8468-6B203BAFAF34}"/>
                </a:ext>
              </a:extLst>
            </p:cNvPr>
            <p:cNvSpPr/>
            <p:nvPr/>
          </p:nvSpPr>
          <p:spPr>
            <a:xfrm>
              <a:off x="679550" y="274696"/>
              <a:ext cx="38917" cy="0"/>
            </a:xfrm>
            <a:custGeom>
              <a:avLst/>
              <a:gdLst/>
              <a:ahLst/>
              <a:cxnLst/>
              <a:rect l="0" t="0" r="0" b="0"/>
              <a:pathLst>
                <a:path w="39116">
                  <a:moveTo>
                    <a:pt x="39116"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726" name="Rectangle 92">
              <a:extLst>
                <a:ext uri="{FF2B5EF4-FFF2-40B4-BE49-F238E27FC236}">
                  <a16:creationId xmlns:a16="http://schemas.microsoft.com/office/drawing/2014/main" id="{30DEC9AC-1DF9-4C7A-B0C5-5B1872CA0969}"/>
                </a:ext>
              </a:extLst>
            </p:cNvPr>
            <p:cNvSpPr>
              <a:spLocks noChangeArrowheads="1"/>
            </p:cNvSpPr>
            <p:nvPr/>
          </p:nvSpPr>
          <p:spPr bwMode="auto">
            <a:xfrm>
              <a:off x="586359" y="2379939"/>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27" name="Rectangle 93">
              <a:extLst>
                <a:ext uri="{FF2B5EF4-FFF2-40B4-BE49-F238E27FC236}">
                  <a16:creationId xmlns:a16="http://schemas.microsoft.com/office/drawing/2014/main" id="{0557DA43-7474-41F9-A2FA-6AED3878DA45}"/>
                </a:ext>
              </a:extLst>
            </p:cNvPr>
            <p:cNvSpPr>
              <a:spLocks noChangeArrowheads="1"/>
            </p:cNvSpPr>
            <p:nvPr/>
          </p:nvSpPr>
          <p:spPr bwMode="auto">
            <a:xfrm>
              <a:off x="516509" y="2379939"/>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28" name="Rectangle 94">
              <a:extLst>
                <a:ext uri="{FF2B5EF4-FFF2-40B4-BE49-F238E27FC236}">
                  <a16:creationId xmlns:a16="http://schemas.microsoft.com/office/drawing/2014/main" id="{B00AE724-11AD-4FB4-A5C5-C55FAD174CC5}"/>
                </a:ext>
              </a:extLst>
            </p:cNvPr>
            <p:cNvSpPr>
              <a:spLocks noChangeArrowheads="1"/>
            </p:cNvSpPr>
            <p:nvPr/>
          </p:nvSpPr>
          <p:spPr bwMode="auto">
            <a:xfrm>
              <a:off x="570865" y="203678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29" name="Rectangle 95">
              <a:extLst>
                <a:ext uri="{FF2B5EF4-FFF2-40B4-BE49-F238E27FC236}">
                  <a16:creationId xmlns:a16="http://schemas.microsoft.com/office/drawing/2014/main" id="{3EA47C26-FF9C-4D46-917B-5644E9C87C27}"/>
                </a:ext>
              </a:extLst>
            </p:cNvPr>
            <p:cNvSpPr>
              <a:spLocks noChangeArrowheads="1"/>
            </p:cNvSpPr>
            <p:nvPr/>
          </p:nvSpPr>
          <p:spPr bwMode="auto">
            <a:xfrm>
              <a:off x="431165" y="203678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0" name="Rectangle 96">
              <a:extLst>
                <a:ext uri="{FF2B5EF4-FFF2-40B4-BE49-F238E27FC236}">
                  <a16:creationId xmlns:a16="http://schemas.microsoft.com/office/drawing/2014/main" id="{C8894C5D-F798-417A-A6CC-77377123821C}"/>
                </a:ext>
              </a:extLst>
            </p:cNvPr>
            <p:cNvSpPr>
              <a:spLocks noChangeArrowheads="1"/>
            </p:cNvSpPr>
            <p:nvPr/>
          </p:nvSpPr>
          <p:spPr bwMode="auto">
            <a:xfrm>
              <a:off x="415925" y="168753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1" name="Rectangle 97">
              <a:extLst>
                <a:ext uri="{FF2B5EF4-FFF2-40B4-BE49-F238E27FC236}">
                  <a16:creationId xmlns:a16="http://schemas.microsoft.com/office/drawing/2014/main" id="{1B438A9C-B88F-4211-86C2-A90428CDAC18}"/>
                </a:ext>
              </a:extLst>
            </p:cNvPr>
            <p:cNvSpPr>
              <a:spLocks noChangeArrowheads="1"/>
            </p:cNvSpPr>
            <p:nvPr/>
          </p:nvSpPr>
          <p:spPr bwMode="auto">
            <a:xfrm>
              <a:off x="555625" y="168753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2" name="Rectangle 98">
              <a:extLst>
                <a:ext uri="{FF2B5EF4-FFF2-40B4-BE49-F238E27FC236}">
                  <a16:creationId xmlns:a16="http://schemas.microsoft.com/office/drawing/2014/main" id="{8BD5DCC1-420C-47B4-B4DF-E5C2B0E9515C}"/>
                </a:ext>
              </a:extLst>
            </p:cNvPr>
            <p:cNvSpPr>
              <a:spLocks noChangeArrowheads="1"/>
            </p:cNvSpPr>
            <p:nvPr/>
          </p:nvSpPr>
          <p:spPr bwMode="auto">
            <a:xfrm>
              <a:off x="540132" y="1331306"/>
              <a:ext cx="150706"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3" name="Rectangle 99">
              <a:extLst>
                <a:ext uri="{FF2B5EF4-FFF2-40B4-BE49-F238E27FC236}">
                  <a16:creationId xmlns:a16="http://schemas.microsoft.com/office/drawing/2014/main" id="{D38AD8FC-7E46-42CD-87DA-D938E0C30107}"/>
                </a:ext>
              </a:extLst>
            </p:cNvPr>
            <p:cNvSpPr>
              <a:spLocks noChangeArrowheads="1"/>
            </p:cNvSpPr>
            <p:nvPr/>
          </p:nvSpPr>
          <p:spPr bwMode="auto">
            <a:xfrm>
              <a:off x="400431" y="1331306"/>
              <a:ext cx="186711"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30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4" name="Rectangle 100">
              <a:extLst>
                <a:ext uri="{FF2B5EF4-FFF2-40B4-BE49-F238E27FC236}">
                  <a16:creationId xmlns:a16="http://schemas.microsoft.com/office/drawing/2014/main" id="{09AB84D5-A91B-4B2B-B250-587E6C1A2F53}"/>
                </a:ext>
              </a:extLst>
            </p:cNvPr>
            <p:cNvSpPr>
              <a:spLocks noChangeArrowheads="1"/>
            </p:cNvSpPr>
            <p:nvPr/>
          </p:nvSpPr>
          <p:spPr bwMode="auto">
            <a:xfrm>
              <a:off x="384429" y="969349"/>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40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5" name="Rectangle 101">
              <a:extLst>
                <a:ext uri="{FF2B5EF4-FFF2-40B4-BE49-F238E27FC236}">
                  <a16:creationId xmlns:a16="http://schemas.microsoft.com/office/drawing/2014/main" id="{20BA798E-C265-41E0-9B6E-8BBE8BB4E69A}"/>
                </a:ext>
              </a:extLst>
            </p:cNvPr>
            <p:cNvSpPr>
              <a:spLocks noChangeArrowheads="1"/>
            </p:cNvSpPr>
            <p:nvPr/>
          </p:nvSpPr>
          <p:spPr bwMode="auto">
            <a:xfrm>
              <a:off x="524129" y="969349"/>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6" name="Rectangle 102">
              <a:extLst>
                <a:ext uri="{FF2B5EF4-FFF2-40B4-BE49-F238E27FC236}">
                  <a16:creationId xmlns:a16="http://schemas.microsoft.com/office/drawing/2014/main" id="{467A84D3-DD1C-44A2-9EC4-9BF9E6E989E8}"/>
                </a:ext>
              </a:extLst>
            </p:cNvPr>
            <p:cNvSpPr>
              <a:spLocks noChangeArrowheads="1"/>
            </p:cNvSpPr>
            <p:nvPr/>
          </p:nvSpPr>
          <p:spPr bwMode="auto">
            <a:xfrm>
              <a:off x="368300" y="60041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50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7" name="Rectangle 103">
              <a:extLst>
                <a:ext uri="{FF2B5EF4-FFF2-40B4-BE49-F238E27FC236}">
                  <a16:creationId xmlns:a16="http://schemas.microsoft.com/office/drawing/2014/main" id="{50E98847-9FB3-44CA-B614-6A5E419FDE2B}"/>
                </a:ext>
              </a:extLst>
            </p:cNvPr>
            <p:cNvSpPr>
              <a:spLocks noChangeArrowheads="1"/>
            </p:cNvSpPr>
            <p:nvPr/>
          </p:nvSpPr>
          <p:spPr bwMode="auto">
            <a:xfrm>
              <a:off x="508000" y="60041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8" name="Rectangle 104">
              <a:extLst>
                <a:ext uri="{FF2B5EF4-FFF2-40B4-BE49-F238E27FC236}">
                  <a16:creationId xmlns:a16="http://schemas.microsoft.com/office/drawing/2014/main" id="{6B0402E4-1D36-41B6-97E8-047E5DE5BB90}"/>
                </a:ext>
              </a:extLst>
            </p:cNvPr>
            <p:cNvSpPr>
              <a:spLocks noChangeArrowheads="1"/>
            </p:cNvSpPr>
            <p:nvPr/>
          </p:nvSpPr>
          <p:spPr bwMode="auto">
            <a:xfrm>
              <a:off x="491490" y="224113"/>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39" name="Rectangle 105">
              <a:extLst>
                <a:ext uri="{FF2B5EF4-FFF2-40B4-BE49-F238E27FC236}">
                  <a16:creationId xmlns:a16="http://schemas.microsoft.com/office/drawing/2014/main" id="{1A07DC3C-E7CC-4A19-8B45-B313CBE6FE9C}"/>
                </a:ext>
              </a:extLst>
            </p:cNvPr>
            <p:cNvSpPr>
              <a:spLocks noChangeArrowheads="1"/>
            </p:cNvSpPr>
            <p:nvPr/>
          </p:nvSpPr>
          <p:spPr bwMode="auto">
            <a:xfrm>
              <a:off x="351790" y="224113"/>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60</a:t>
              </a:r>
              <a:endParaRPr lang="en-GB" altLang="en-US" sz="1200">
                <a:solidFill>
                  <a:srgbClr val="000000"/>
                </a:solidFill>
                <a:latin typeface="Calibri" panose="020F0502020204030204" pitchFamily="34" charset="0"/>
                <a:cs typeface="Calibri" panose="020F0502020204030204" pitchFamily="34" charset="0"/>
              </a:endParaRPr>
            </a:p>
          </p:txBody>
        </p:sp>
        <p:sp>
          <p:nvSpPr>
            <p:cNvPr id="107" name="Shape 326">
              <a:extLst>
                <a:ext uri="{FF2B5EF4-FFF2-40B4-BE49-F238E27FC236}">
                  <a16:creationId xmlns:a16="http://schemas.microsoft.com/office/drawing/2014/main" id="{D5255E5F-F2EE-458B-AE12-4635FF54FB13}"/>
                </a:ext>
              </a:extLst>
            </p:cNvPr>
            <p:cNvSpPr/>
            <p:nvPr/>
          </p:nvSpPr>
          <p:spPr>
            <a:xfrm>
              <a:off x="814262" y="2430985"/>
              <a:ext cx="0" cy="39697"/>
            </a:xfrm>
            <a:custGeom>
              <a:avLst/>
              <a:gdLst/>
              <a:ahLst/>
              <a:cxnLst/>
              <a:rect l="0" t="0" r="0" b="0"/>
              <a:pathLst>
                <a:path h="39370">
                  <a:moveTo>
                    <a:pt x="0" y="0"/>
                  </a:moveTo>
                  <a:lnTo>
                    <a:pt x="0" y="3937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08" name="Shape 327">
              <a:extLst>
                <a:ext uri="{FF2B5EF4-FFF2-40B4-BE49-F238E27FC236}">
                  <a16:creationId xmlns:a16="http://schemas.microsoft.com/office/drawing/2014/main" id="{CDBC1C1B-04F1-4A22-BA97-BCABE7BF9FEB}"/>
                </a:ext>
              </a:extLst>
            </p:cNvPr>
            <p:cNvSpPr/>
            <p:nvPr/>
          </p:nvSpPr>
          <p:spPr>
            <a:xfrm>
              <a:off x="1789181" y="2559601"/>
              <a:ext cx="0" cy="41284"/>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09" name="Shape 328">
              <a:extLst>
                <a:ext uri="{FF2B5EF4-FFF2-40B4-BE49-F238E27FC236}">
                  <a16:creationId xmlns:a16="http://schemas.microsoft.com/office/drawing/2014/main" id="{E02B4E3D-C25A-49A6-B26F-176D907BA1C6}"/>
                </a:ext>
              </a:extLst>
            </p:cNvPr>
            <p:cNvSpPr/>
            <p:nvPr/>
          </p:nvSpPr>
          <p:spPr>
            <a:xfrm>
              <a:off x="2832952" y="2699331"/>
              <a:ext cx="0" cy="41284"/>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10" name="Shape 329">
              <a:extLst>
                <a:ext uri="{FF2B5EF4-FFF2-40B4-BE49-F238E27FC236}">
                  <a16:creationId xmlns:a16="http://schemas.microsoft.com/office/drawing/2014/main" id="{6D343722-8FF5-4DA5-816D-8FA92C011877}"/>
                </a:ext>
              </a:extLst>
            </p:cNvPr>
            <p:cNvSpPr/>
            <p:nvPr/>
          </p:nvSpPr>
          <p:spPr>
            <a:xfrm>
              <a:off x="3957551" y="2848588"/>
              <a:ext cx="0" cy="39696"/>
            </a:xfrm>
            <a:custGeom>
              <a:avLst/>
              <a:gdLst/>
              <a:ahLst/>
              <a:cxnLst/>
              <a:rect l="0" t="0" r="0" b="0"/>
              <a:pathLst>
                <a:path h="39624">
                  <a:moveTo>
                    <a:pt x="0" y="0"/>
                  </a:moveTo>
                  <a:lnTo>
                    <a:pt x="0" y="39624"/>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744" name="Rectangle 110">
              <a:extLst>
                <a:ext uri="{FF2B5EF4-FFF2-40B4-BE49-F238E27FC236}">
                  <a16:creationId xmlns:a16="http://schemas.microsoft.com/office/drawing/2014/main" id="{560326D8-F070-464C-A514-FDF0DA5255EB}"/>
                </a:ext>
              </a:extLst>
            </p:cNvPr>
            <p:cNvSpPr>
              <a:spLocks noChangeArrowheads="1"/>
            </p:cNvSpPr>
            <p:nvPr/>
          </p:nvSpPr>
          <p:spPr bwMode="auto">
            <a:xfrm>
              <a:off x="1072261" y="2628350"/>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45" name="Rectangle 111">
              <a:extLst>
                <a:ext uri="{FF2B5EF4-FFF2-40B4-BE49-F238E27FC236}">
                  <a16:creationId xmlns:a16="http://schemas.microsoft.com/office/drawing/2014/main" id="{C2DB44FF-4182-483B-B7A0-FDD3C7C71110}"/>
                </a:ext>
              </a:extLst>
            </p:cNvPr>
            <p:cNvSpPr>
              <a:spLocks noChangeArrowheads="1"/>
            </p:cNvSpPr>
            <p:nvPr/>
          </p:nvSpPr>
          <p:spPr bwMode="auto">
            <a:xfrm>
              <a:off x="1142111" y="2628350"/>
              <a:ext cx="498453"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- 6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46" name="Rectangle 112">
              <a:extLst>
                <a:ext uri="{FF2B5EF4-FFF2-40B4-BE49-F238E27FC236}">
                  <a16:creationId xmlns:a16="http://schemas.microsoft.com/office/drawing/2014/main" id="{0D8B91E5-18B0-484D-BA64-935BC46F135A}"/>
                </a:ext>
              </a:extLst>
            </p:cNvPr>
            <p:cNvSpPr>
              <a:spLocks noChangeArrowheads="1"/>
            </p:cNvSpPr>
            <p:nvPr/>
          </p:nvSpPr>
          <p:spPr bwMode="auto">
            <a:xfrm>
              <a:off x="2046605" y="2766653"/>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6</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47" name="Rectangle 113">
              <a:extLst>
                <a:ext uri="{FF2B5EF4-FFF2-40B4-BE49-F238E27FC236}">
                  <a16:creationId xmlns:a16="http://schemas.microsoft.com/office/drawing/2014/main" id="{4B1B36E1-6B55-4C90-8E68-46AFC0948BE5}"/>
                </a:ext>
              </a:extLst>
            </p:cNvPr>
            <p:cNvSpPr>
              <a:spLocks noChangeArrowheads="1"/>
            </p:cNvSpPr>
            <p:nvPr/>
          </p:nvSpPr>
          <p:spPr bwMode="auto">
            <a:xfrm>
              <a:off x="2116455" y="2766653"/>
              <a:ext cx="591354"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- 12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48" name="Rectangle 114">
              <a:extLst>
                <a:ext uri="{FF2B5EF4-FFF2-40B4-BE49-F238E27FC236}">
                  <a16:creationId xmlns:a16="http://schemas.microsoft.com/office/drawing/2014/main" id="{3ECAE753-F9F4-46FF-ACB0-DB9D2EB2BF64}"/>
                </a:ext>
              </a:extLst>
            </p:cNvPr>
            <p:cNvSpPr>
              <a:spLocks noChangeArrowheads="1"/>
            </p:cNvSpPr>
            <p:nvPr/>
          </p:nvSpPr>
          <p:spPr bwMode="auto">
            <a:xfrm>
              <a:off x="3094990" y="2914989"/>
              <a:ext cx="187152"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12</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49" name="Rectangle 115">
              <a:extLst>
                <a:ext uri="{FF2B5EF4-FFF2-40B4-BE49-F238E27FC236}">
                  <a16:creationId xmlns:a16="http://schemas.microsoft.com/office/drawing/2014/main" id="{30467D00-F800-4D57-8735-5F3A850B5A7E}"/>
                </a:ext>
              </a:extLst>
            </p:cNvPr>
            <p:cNvSpPr>
              <a:spLocks noChangeArrowheads="1"/>
            </p:cNvSpPr>
            <p:nvPr/>
          </p:nvSpPr>
          <p:spPr bwMode="auto">
            <a:xfrm>
              <a:off x="3235325" y="2914989"/>
              <a:ext cx="59507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- 24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117" name="Shape 7430">
              <a:extLst>
                <a:ext uri="{FF2B5EF4-FFF2-40B4-BE49-F238E27FC236}">
                  <a16:creationId xmlns:a16="http://schemas.microsoft.com/office/drawing/2014/main" id="{8B4CE644-A58F-4FD3-9DF9-0ED02A702BB0}"/>
                </a:ext>
              </a:extLst>
            </p:cNvPr>
            <p:cNvSpPr/>
            <p:nvPr/>
          </p:nvSpPr>
          <p:spPr>
            <a:xfrm>
              <a:off x="4702960" y="1452875"/>
              <a:ext cx="66857" cy="68278"/>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22751" name="Rectangle 117">
              <a:extLst>
                <a:ext uri="{FF2B5EF4-FFF2-40B4-BE49-F238E27FC236}">
                  <a16:creationId xmlns:a16="http://schemas.microsoft.com/office/drawing/2014/main" id="{B5C0CA2B-4EB7-41ED-AA23-DCA75BBC0E87}"/>
                </a:ext>
              </a:extLst>
            </p:cNvPr>
            <p:cNvSpPr>
              <a:spLocks noChangeArrowheads="1"/>
            </p:cNvSpPr>
            <p:nvPr/>
          </p:nvSpPr>
          <p:spPr bwMode="auto">
            <a:xfrm>
              <a:off x="4801235" y="1430366"/>
              <a:ext cx="743369"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Clear fluid</a:t>
              </a:r>
              <a:endParaRPr lang="en-GB" altLang="en-US" sz="1200">
                <a:solidFill>
                  <a:srgbClr val="000000"/>
                </a:solidFill>
                <a:latin typeface="Calibri" panose="020F0502020204030204" pitchFamily="34" charset="0"/>
                <a:cs typeface="Calibri" panose="020F0502020204030204" pitchFamily="34" charset="0"/>
              </a:endParaRPr>
            </a:p>
          </p:txBody>
        </p:sp>
        <p:sp>
          <p:nvSpPr>
            <p:cNvPr id="119" name="Shape 7431">
              <a:extLst>
                <a:ext uri="{FF2B5EF4-FFF2-40B4-BE49-F238E27FC236}">
                  <a16:creationId xmlns:a16="http://schemas.microsoft.com/office/drawing/2014/main" id="{15A71E0D-7E03-4A72-8188-9850E8556D22}"/>
                </a:ext>
              </a:extLst>
            </p:cNvPr>
            <p:cNvSpPr/>
            <p:nvPr/>
          </p:nvSpPr>
          <p:spPr>
            <a:xfrm>
              <a:off x="4702960" y="1676761"/>
              <a:ext cx="66857" cy="66689"/>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a:defRPr/>
              </a:pPr>
              <a:endParaRPr lang="en-GB"/>
            </a:p>
          </p:txBody>
        </p:sp>
        <p:sp>
          <p:nvSpPr>
            <p:cNvPr id="22753" name="Rectangle 119">
              <a:extLst>
                <a:ext uri="{FF2B5EF4-FFF2-40B4-BE49-F238E27FC236}">
                  <a16:creationId xmlns:a16="http://schemas.microsoft.com/office/drawing/2014/main" id="{07879F7F-57FD-4867-A065-ECEEF0F663E1}"/>
                </a:ext>
              </a:extLst>
            </p:cNvPr>
            <p:cNvSpPr>
              <a:spLocks noChangeArrowheads="1"/>
            </p:cNvSpPr>
            <p:nvPr/>
          </p:nvSpPr>
          <p:spPr bwMode="auto">
            <a:xfrm>
              <a:off x="4801235" y="1654514"/>
              <a:ext cx="72225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Solid food</a:t>
              </a:r>
              <a:endParaRPr lang="en-GB" altLang="en-US" sz="1200">
                <a:solidFill>
                  <a:srgbClr val="000000"/>
                </a:solidFill>
                <a:latin typeface="Calibri" panose="020F0502020204030204" pitchFamily="34" charset="0"/>
                <a:cs typeface="Calibri" panose="020F0502020204030204" pitchFamily="34" charset="0"/>
              </a:endParaRPr>
            </a:p>
          </p:txBody>
        </p:sp>
        <p:sp>
          <p:nvSpPr>
            <p:cNvPr id="121" name="Shape 337">
              <a:extLst>
                <a:ext uri="{FF2B5EF4-FFF2-40B4-BE49-F238E27FC236}">
                  <a16:creationId xmlns:a16="http://schemas.microsoft.com/office/drawing/2014/main" id="{22374472-90B7-43CE-B69E-CB5EE98D6BB3}"/>
                </a:ext>
              </a:extLst>
            </p:cNvPr>
            <p:cNvSpPr/>
            <p:nvPr/>
          </p:nvSpPr>
          <p:spPr>
            <a:xfrm>
              <a:off x="0" y="0"/>
              <a:ext cx="5486288" cy="3199500"/>
            </a:xfrm>
            <a:custGeom>
              <a:avLst/>
              <a:gdLst/>
              <a:ahLst/>
              <a:cxnLst/>
              <a:rect l="0" t="0" r="0" b="0"/>
              <a:pathLst>
                <a:path w="5486401" h="3199067">
                  <a:moveTo>
                    <a:pt x="5486401" y="0"/>
                  </a:moveTo>
                  <a:lnTo>
                    <a:pt x="5486401" y="3199067"/>
                  </a:lnTo>
                  <a:lnTo>
                    <a:pt x="0" y="3199067"/>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grpSp>
      <p:grpSp>
        <p:nvGrpSpPr>
          <p:cNvPr id="22545" name="Group 121">
            <a:extLst>
              <a:ext uri="{FF2B5EF4-FFF2-40B4-BE49-F238E27FC236}">
                <a16:creationId xmlns:a16="http://schemas.microsoft.com/office/drawing/2014/main" id="{98945434-E3C7-4C8E-A84D-A8B3D1042521}"/>
              </a:ext>
            </a:extLst>
          </p:cNvPr>
          <p:cNvGrpSpPr>
            <a:grpSpLocks/>
          </p:cNvGrpSpPr>
          <p:nvPr/>
        </p:nvGrpSpPr>
        <p:grpSpPr bwMode="auto">
          <a:xfrm>
            <a:off x="882650" y="37485638"/>
            <a:ext cx="9085263" cy="3311525"/>
            <a:chOff x="0" y="0"/>
            <a:chExt cx="5552147" cy="3312873"/>
          </a:xfrm>
        </p:grpSpPr>
        <p:sp>
          <p:nvSpPr>
            <p:cNvPr id="22677" name="Rectangle 122">
              <a:extLst>
                <a:ext uri="{FF2B5EF4-FFF2-40B4-BE49-F238E27FC236}">
                  <a16:creationId xmlns:a16="http://schemas.microsoft.com/office/drawing/2014/main" id="{8679725C-FF1B-409B-AD0D-A4817F2423AC}"/>
                </a:ext>
              </a:extLst>
            </p:cNvPr>
            <p:cNvSpPr>
              <a:spLocks noChangeArrowheads="1"/>
            </p:cNvSpPr>
            <p:nvPr/>
          </p:nvSpPr>
          <p:spPr bwMode="auto">
            <a:xfrm>
              <a:off x="5506339" y="3106420"/>
              <a:ext cx="45808" cy="2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200">
                  <a:solidFill>
                    <a:srgbClr val="000000"/>
                  </a:solidFill>
                  <a:latin typeface="Calibri" panose="020F0502020204030204" pitchFamily="34" charset="0"/>
                  <a:cs typeface="Calibri" panose="020F0502020204030204" pitchFamily="34" charset="0"/>
                </a:rPr>
                <a:t> </a:t>
              </a:r>
            </a:p>
          </p:txBody>
        </p:sp>
        <p:pic>
          <p:nvPicPr>
            <p:cNvPr id="22678" name="Picture 123">
              <a:extLst>
                <a:ext uri="{FF2B5EF4-FFF2-40B4-BE49-F238E27FC236}">
                  <a16:creationId xmlns:a16="http://schemas.microsoft.com/office/drawing/2014/main" id="{FA3847C2-3FE5-4F7A-B445-970C6AF5F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45" y="139700"/>
              <a:ext cx="3474212" cy="274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Shape 396">
              <a:extLst>
                <a:ext uri="{FF2B5EF4-FFF2-40B4-BE49-F238E27FC236}">
                  <a16:creationId xmlns:a16="http://schemas.microsoft.com/office/drawing/2014/main" id="{489B46D2-B957-4315-9813-87F29F06270A}"/>
                </a:ext>
              </a:extLst>
            </p:cNvPr>
            <p:cNvSpPr/>
            <p:nvPr/>
          </p:nvSpPr>
          <p:spPr>
            <a:xfrm>
              <a:off x="3393571" y="2556915"/>
              <a:ext cx="39776" cy="0"/>
            </a:xfrm>
            <a:custGeom>
              <a:avLst/>
              <a:gdLst/>
              <a:ahLst/>
              <a:cxnLst/>
              <a:rect l="0" t="0" r="0" b="0"/>
              <a:pathLst>
                <a:path w="39624">
                  <a:moveTo>
                    <a:pt x="0" y="0"/>
                  </a:moveTo>
                  <a:lnTo>
                    <a:pt x="39624"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26" name="Shape 397">
              <a:extLst>
                <a:ext uri="{FF2B5EF4-FFF2-40B4-BE49-F238E27FC236}">
                  <a16:creationId xmlns:a16="http://schemas.microsoft.com/office/drawing/2014/main" id="{65F9156B-6C42-462A-8D8D-BE901DF7E99F}"/>
                </a:ext>
              </a:extLst>
            </p:cNvPr>
            <p:cNvSpPr/>
            <p:nvPr/>
          </p:nvSpPr>
          <p:spPr>
            <a:xfrm>
              <a:off x="3623496" y="2231345"/>
              <a:ext cx="41716" cy="0"/>
            </a:xfrm>
            <a:custGeom>
              <a:avLst/>
              <a:gdLst/>
              <a:ahLst/>
              <a:cxnLst/>
              <a:rect l="0" t="0" r="0" b="0"/>
              <a:pathLst>
                <a:path w="41275">
                  <a:moveTo>
                    <a:pt x="0" y="0"/>
                  </a:moveTo>
                  <a:lnTo>
                    <a:pt x="41275"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27" name="Shape 398">
              <a:extLst>
                <a:ext uri="{FF2B5EF4-FFF2-40B4-BE49-F238E27FC236}">
                  <a16:creationId xmlns:a16="http://schemas.microsoft.com/office/drawing/2014/main" id="{BE937C9B-EF37-4A40-A2A6-E4117BEFD9CE}"/>
                </a:ext>
              </a:extLst>
            </p:cNvPr>
            <p:cNvSpPr/>
            <p:nvPr/>
          </p:nvSpPr>
          <p:spPr>
            <a:xfrm>
              <a:off x="3817526" y="1958184"/>
              <a:ext cx="41716" cy="0"/>
            </a:xfrm>
            <a:custGeom>
              <a:avLst/>
              <a:gdLst/>
              <a:ahLst/>
              <a:cxnLst/>
              <a:rect l="0" t="0" r="0" b="0"/>
              <a:pathLst>
                <a:path w="41402">
                  <a:moveTo>
                    <a:pt x="0" y="0"/>
                  </a:moveTo>
                  <a:lnTo>
                    <a:pt x="41402"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682" name="Rectangle 127">
              <a:extLst>
                <a:ext uri="{FF2B5EF4-FFF2-40B4-BE49-F238E27FC236}">
                  <a16:creationId xmlns:a16="http://schemas.microsoft.com/office/drawing/2014/main" id="{EB1AE7BC-FE17-469C-AFC0-28246A4D6AF9}"/>
                </a:ext>
              </a:extLst>
            </p:cNvPr>
            <p:cNvSpPr>
              <a:spLocks noChangeArrowheads="1"/>
            </p:cNvSpPr>
            <p:nvPr/>
          </p:nvSpPr>
          <p:spPr bwMode="auto">
            <a:xfrm>
              <a:off x="3629660" y="2336440"/>
              <a:ext cx="743373"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Clear fluid</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83" name="Rectangle 128">
              <a:extLst>
                <a:ext uri="{FF2B5EF4-FFF2-40B4-BE49-F238E27FC236}">
                  <a16:creationId xmlns:a16="http://schemas.microsoft.com/office/drawing/2014/main" id="{FDF3DEF1-4259-4269-8063-875FC286A843}"/>
                </a:ext>
              </a:extLst>
            </p:cNvPr>
            <p:cNvSpPr>
              <a:spLocks noChangeArrowheads="1"/>
            </p:cNvSpPr>
            <p:nvPr/>
          </p:nvSpPr>
          <p:spPr bwMode="auto">
            <a:xfrm>
              <a:off x="3841115" y="2038625"/>
              <a:ext cx="72225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Solid food</a:t>
              </a:r>
              <a:endParaRPr lang="en-GB" altLang="en-US" sz="1200">
                <a:solidFill>
                  <a:srgbClr val="000000"/>
                </a:solidFill>
                <a:latin typeface="Calibri" panose="020F0502020204030204" pitchFamily="34" charset="0"/>
                <a:cs typeface="Calibri" panose="020F0502020204030204" pitchFamily="34" charset="0"/>
              </a:endParaRPr>
            </a:p>
          </p:txBody>
        </p:sp>
        <p:sp>
          <p:nvSpPr>
            <p:cNvPr id="130" name="Shape 401">
              <a:extLst>
                <a:ext uri="{FF2B5EF4-FFF2-40B4-BE49-F238E27FC236}">
                  <a16:creationId xmlns:a16="http://schemas.microsoft.com/office/drawing/2014/main" id="{0E24888F-A698-4261-875C-E0503E0D135B}"/>
                </a:ext>
              </a:extLst>
            </p:cNvPr>
            <p:cNvSpPr/>
            <p:nvPr/>
          </p:nvSpPr>
          <p:spPr>
            <a:xfrm>
              <a:off x="524849" y="2205935"/>
              <a:ext cx="39776" cy="0"/>
            </a:xfrm>
            <a:custGeom>
              <a:avLst/>
              <a:gdLst/>
              <a:ahLst/>
              <a:cxnLst/>
              <a:rect l="0" t="0" r="0" b="0"/>
              <a:pathLst>
                <a:path w="39878">
                  <a:moveTo>
                    <a:pt x="39878"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31" name="Shape 402">
              <a:extLst>
                <a:ext uri="{FF2B5EF4-FFF2-40B4-BE49-F238E27FC236}">
                  <a16:creationId xmlns:a16="http://schemas.microsoft.com/office/drawing/2014/main" id="{9A301487-E598-4CAA-AFD8-C1B8B6DA4CBD}"/>
                </a:ext>
              </a:extLst>
            </p:cNvPr>
            <p:cNvSpPr/>
            <p:nvPr/>
          </p:nvSpPr>
          <p:spPr>
            <a:xfrm>
              <a:off x="512237" y="1915304"/>
              <a:ext cx="4171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32" name="Shape 403">
              <a:extLst>
                <a:ext uri="{FF2B5EF4-FFF2-40B4-BE49-F238E27FC236}">
                  <a16:creationId xmlns:a16="http://schemas.microsoft.com/office/drawing/2014/main" id="{48DD1F81-214A-437D-B3C8-812DADBD09FA}"/>
                </a:ext>
              </a:extLst>
            </p:cNvPr>
            <p:cNvSpPr/>
            <p:nvPr/>
          </p:nvSpPr>
          <p:spPr>
            <a:xfrm>
              <a:off x="499626" y="1616733"/>
              <a:ext cx="41716"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33" name="Shape 404">
              <a:extLst>
                <a:ext uri="{FF2B5EF4-FFF2-40B4-BE49-F238E27FC236}">
                  <a16:creationId xmlns:a16="http://schemas.microsoft.com/office/drawing/2014/main" id="{2475E3D8-3627-4B2D-9DE7-3FBDC7FBDBC6}"/>
                </a:ext>
              </a:extLst>
            </p:cNvPr>
            <p:cNvSpPr/>
            <p:nvPr/>
          </p:nvSpPr>
          <p:spPr>
            <a:xfrm>
              <a:off x="487013" y="1318161"/>
              <a:ext cx="4171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34" name="Shape 405">
              <a:extLst>
                <a:ext uri="{FF2B5EF4-FFF2-40B4-BE49-F238E27FC236}">
                  <a16:creationId xmlns:a16="http://schemas.microsoft.com/office/drawing/2014/main" id="{45886638-C086-4570-826B-9F6D5F75BF6E}"/>
                </a:ext>
              </a:extLst>
            </p:cNvPr>
            <p:cNvSpPr/>
            <p:nvPr/>
          </p:nvSpPr>
          <p:spPr>
            <a:xfrm>
              <a:off x="474402" y="1010061"/>
              <a:ext cx="40746"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35" name="Shape 406">
              <a:extLst>
                <a:ext uri="{FF2B5EF4-FFF2-40B4-BE49-F238E27FC236}">
                  <a16:creationId xmlns:a16="http://schemas.microsoft.com/office/drawing/2014/main" id="{9B2935F8-E4FE-4144-A750-958C7F4939DB}"/>
                </a:ext>
              </a:extLst>
            </p:cNvPr>
            <p:cNvSpPr/>
            <p:nvPr/>
          </p:nvSpPr>
          <p:spPr>
            <a:xfrm>
              <a:off x="460820" y="700372"/>
              <a:ext cx="38806" cy="0"/>
            </a:xfrm>
            <a:custGeom>
              <a:avLst/>
              <a:gdLst/>
              <a:ahLst/>
              <a:cxnLst/>
              <a:rect l="0" t="0" r="0" b="0"/>
              <a:pathLst>
                <a:path w="38735">
                  <a:moveTo>
                    <a:pt x="3873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690" name="Rectangle 135">
              <a:extLst>
                <a:ext uri="{FF2B5EF4-FFF2-40B4-BE49-F238E27FC236}">
                  <a16:creationId xmlns:a16="http://schemas.microsoft.com/office/drawing/2014/main" id="{69022B64-6594-4ED6-8CF6-024E947EB2ED}"/>
                </a:ext>
              </a:extLst>
            </p:cNvPr>
            <p:cNvSpPr>
              <a:spLocks noChangeArrowheads="1"/>
            </p:cNvSpPr>
            <p:nvPr/>
          </p:nvSpPr>
          <p:spPr bwMode="auto">
            <a:xfrm>
              <a:off x="337185" y="2153560"/>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1" name="Rectangle 136">
              <a:extLst>
                <a:ext uri="{FF2B5EF4-FFF2-40B4-BE49-F238E27FC236}">
                  <a16:creationId xmlns:a16="http://schemas.microsoft.com/office/drawing/2014/main" id="{AAB7B610-12E8-443B-A6E9-635F4A1F4B82}"/>
                </a:ext>
              </a:extLst>
            </p:cNvPr>
            <p:cNvSpPr>
              <a:spLocks noChangeArrowheads="1"/>
            </p:cNvSpPr>
            <p:nvPr/>
          </p:nvSpPr>
          <p:spPr bwMode="auto">
            <a:xfrm>
              <a:off x="267335" y="2153560"/>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2" name="Rectangle 137">
              <a:extLst>
                <a:ext uri="{FF2B5EF4-FFF2-40B4-BE49-F238E27FC236}">
                  <a16:creationId xmlns:a16="http://schemas.microsoft.com/office/drawing/2014/main" id="{0E4BE9CF-900C-4145-B023-B0CE06621272}"/>
                </a:ext>
              </a:extLst>
            </p:cNvPr>
            <p:cNvSpPr>
              <a:spLocks noChangeArrowheads="1"/>
            </p:cNvSpPr>
            <p:nvPr/>
          </p:nvSpPr>
          <p:spPr bwMode="auto">
            <a:xfrm>
              <a:off x="324485" y="186171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3" name="Rectangle 138">
              <a:extLst>
                <a:ext uri="{FF2B5EF4-FFF2-40B4-BE49-F238E27FC236}">
                  <a16:creationId xmlns:a16="http://schemas.microsoft.com/office/drawing/2014/main" id="{43A5C08F-7C08-4429-B061-E08D872D155E}"/>
                </a:ext>
              </a:extLst>
            </p:cNvPr>
            <p:cNvSpPr>
              <a:spLocks noChangeArrowheads="1"/>
            </p:cNvSpPr>
            <p:nvPr/>
          </p:nvSpPr>
          <p:spPr bwMode="auto">
            <a:xfrm>
              <a:off x="184785" y="186171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4" name="Rectangle 139">
              <a:extLst>
                <a:ext uri="{FF2B5EF4-FFF2-40B4-BE49-F238E27FC236}">
                  <a16:creationId xmlns:a16="http://schemas.microsoft.com/office/drawing/2014/main" id="{7FA163AD-ED4D-4886-87C4-7345574E72B8}"/>
                </a:ext>
              </a:extLst>
            </p:cNvPr>
            <p:cNvSpPr>
              <a:spLocks noChangeArrowheads="1"/>
            </p:cNvSpPr>
            <p:nvPr/>
          </p:nvSpPr>
          <p:spPr bwMode="auto">
            <a:xfrm>
              <a:off x="311785" y="1565550"/>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5" name="Rectangle 140">
              <a:extLst>
                <a:ext uri="{FF2B5EF4-FFF2-40B4-BE49-F238E27FC236}">
                  <a16:creationId xmlns:a16="http://schemas.microsoft.com/office/drawing/2014/main" id="{97EAE5F4-709C-4659-8246-1F882FBB1B47}"/>
                </a:ext>
              </a:extLst>
            </p:cNvPr>
            <p:cNvSpPr>
              <a:spLocks noChangeArrowheads="1"/>
            </p:cNvSpPr>
            <p:nvPr/>
          </p:nvSpPr>
          <p:spPr bwMode="auto">
            <a:xfrm>
              <a:off x="172085" y="1565550"/>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6" name="Rectangle 141">
              <a:extLst>
                <a:ext uri="{FF2B5EF4-FFF2-40B4-BE49-F238E27FC236}">
                  <a16:creationId xmlns:a16="http://schemas.microsoft.com/office/drawing/2014/main" id="{F1D1F48D-0BF4-43E2-8CEE-FD7217423868}"/>
                </a:ext>
              </a:extLst>
            </p:cNvPr>
            <p:cNvSpPr>
              <a:spLocks noChangeArrowheads="1"/>
            </p:cNvSpPr>
            <p:nvPr/>
          </p:nvSpPr>
          <p:spPr bwMode="auto">
            <a:xfrm>
              <a:off x="159385" y="1264560"/>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30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7" name="Rectangle 142">
              <a:extLst>
                <a:ext uri="{FF2B5EF4-FFF2-40B4-BE49-F238E27FC236}">
                  <a16:creationId xmlns:a16="http://schemas.microsoft.com/office/drawing/2014/main" id="{9E061035-E89E-4F52-BFBA-B97058833BB1}"/>
                </a:ext>
              </a:extLst>
            </p:cNvPr>
            <p:cNvSpPr>
              <a:spLocks noChangeArrowheads="1"/>
            </p:cNvSpPr>
            <p:nvPr/>
          </p:nvSpPr>
          <p:spPr bwMode="auto">
            <a:xfrm>
              <a:off x="299085" y="1264560"/>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8" name="Rectangle 143">
              <a:extLst>
                <a:ext uri="{FF2B5EF4-FFF2-40B4-BE49-F238E27FC236}">
                  <a16:creationId xmlns:a16="http://schemas.microsoft.com/office/drawing/2014/main" id="{8142355B-3266-40F5-9688-6FC16A76FFFA}"/>
                </a:ext>
              </a:extLst>
            </p:cNvPr>
            <p:cNvSpPr>
              <a:spLocks noChangeArrowheads="1"/>
            </p:cNvSpPr>
            <p:nvPr/>
          </p:nvSpPr>
          <p:spPr bwMode="auto">
            <a:xfrm>
              <a:off x="146368" y="958872"/>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40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99" name="Rectangle 144">
              <a:extLst>
                <a:ext uri="{FF2B5EF4-FFF2-40B4-BE49-F238E27FC236}">
                  <a16:creationId xmlns:a16="http://schemas.microsoft.com/office/drawing/2014/main" id="{71BB8E76-F6A0-467D-9151-26272146B1B4}"/>
                </a:ext>
              </a:extLst>
            </p:cNvPr>
            <p:cNvSpPr>
              <a:spLocks noChangeArrowheads="1"/>
            </p:cNvSpPr>
            <p:nvPr/>
          </p:nvSpPr>
          <p:spPr bwMode="auto">
            <a:xfrm>
              <a:off x="286068" y="958872"/>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00" name="Rectangle 145">
              <a:extLst>
                <a:ext uri="{FF2B5EF4-FFF2-40B4-BE49-F238E27FC236}">
                  <a16:creationId xmlns:a16="http://schemas.microsoft.com/office/drawing/2014/main" id="{2AFA4497-4D49-45E2-B4C8-4127856ADF31}"/>
                </a:ext>
              </a:extLst>
            </p:cNvPr>
            <p:cNvSpPr>
              <a:spLocks noChangeArrowheads="1"/>
            </p:cNvSpPr>
            <p:nvPr/>
          </p:nvSpPr>
          <p:spPr bwMode="auto">
            <a:xfrm>
              <a:off x="272732" y="648610"/>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01" name="Rectangle 146">
              <a:extLst>
                <a:ext uri="{FF2B5EF4-FFF2-40B4-BE49-F238E27FC236}">
                  <a16:creationId xmlns:a16="http://schemas.microsoft.com/office/drawing/2014/main" id="{B37D4860-9C3F-4BBF-ADF2-55B89DD36E0B}"/>
                </a:ext>
              </a:extLst>
            </p:cNvPr>
            <p:cNvSpPr>
              <a:spLocks noChangeArrowheads="1"/>
            </p:cNvSpPr>
            <p:nvPr/>
          </p:nvSpPr>
          <p:spPr bwMode="auto">
            <a:xfrm>
              <a:off x="133032" y="648610"/>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50</a:t>
              </a:r>
              <a:endParaRPr lang="en-GB" altLang="en-US" sz="1200">
                <a:solidFill>
                  <a:srgbClr val="000000"/>
                </a:solidFill>
                <a:latin typeface="Calibri" panose="020F0502020204030204" pitchFamily="34" charset="0"/>
                <a:cs typeface="Calibri" panose="020F0502020204030204" pitchFamily="34" charset="0"/>
              </a:endParaRPr>
            </a:p>
          </p:txBody>
        </p:sp>
        <p:sp>
          <p:nvSpPr>
            <p:cNvPr id="148" name="Shape 413">
              <a:extLst>
                <a:ext uri="{FF2B5EF4-FFF2-40B4-BE49-F238E27FC236}">
                  <a16:creationId xmlns:a16="http://schemas.microsoft.com/office/drawing/2014/main" id="{A1984FF6-1742-41C5-B068-28357467BCF0}"/>
                </a:ext>
              </a:extLst>
            </p:cNvPr>
            <p:cNvSpPr/>
            <p:nvPr/>
          </p:nvSpPr>
          <p:spPr>
            <a:xfrm>
              <a:off x="564625" y="2205935"/>
              <a:ext cx="0" cy="38116"/>
            </a:xfrm>
            <a:custGeom>
              <a:avLst/>
              <a:gdLst/>
              <a:ahLst/>
              <a:cxnLst/>
              <a:rect l="0" t="0" r="0" b="0"/>
              <a:pathLst>
                <a:path h="38989">
                  <a:moveTo>
                    <a:pt x="0" y="0"/>
                  </a:moveTo>
                  <a:lnTo>
                    <a:pt x="0" y="38989"/>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49" name="Shape 414">
              <a:extLst>
                <a:ext uri="{FF2B5EF4-FFF2-40B4-BE49-F238E27FC236}">
                  <a16:creationId xmlns:a16="http://schemas.microsoft.com/office/drawing/2014/main" id="{3E93DFC6-E2C0-4DE9-AEA8-0AA03297703B}"/>
                </a:ext>
              </a:extLst>
            </p:cNvPr>
            <p:cNvSpPr/>
            <p:nvPr/>
          </p:nvSpPr>
          <p:spPr>
            <a:xfrm>
              <a:off x="1449398" y="2313929"/>
              <a:ext cx="0" cy="41292"/>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50" name="Shape 415">
              <a:extLst>
                <a:ext uri="{FF2B5EF4-FFF2-40B4-BE49-F238E27FC236}">
                  <a16:creationId xmlns:a16="http://schemas.microsoft.com/office/drawing/2014/main" id="{4EF4C8FF-CE66-4587-8467-98559F285181}"/>
                </a:ext>
              </a:extLst>
            </p:cNvPr>
            <p:cNvSpPr/>
            <p:nvPr/>
          </p:nvSpPr>
          <p:spPr>
            <a:xfrm>
              <a:off x="2388500" y="2431451"/>
              <a:ext cx="0" cy="41292"/>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51" name="Shape 416">
              <a:extLst>
                <a:ext uri="{FF2B5EF4-FFF2-40B4-BE49-F238E27FC236}">
                  <a16:creationId xmlns:a16="http://schemas.microsoft.com/office/drawing/2014/main" id="{F288C296-6531-46A9-A41E-1223AEE139D8}"/>
                </a:ext>
              </a:extLst>
            </p:cNvPr>
            <p:cNvSpPr/>
            <p:nvPr/>
          </p:nvSpPr>
          <p:spPr>
            <a:xfrm>
              <a:off x="3393571" y="2555327"/>
              <a:ext cx="0" cy="42880"/>
            </a:xfrm>
            <a:custGeom>
              <a:avLst/>
              <a:gdLst/>
              <a:ahLst/>
              <a:cxnLst/>
              <a:rect l="0" t="0" r="0" b="0"/>
              <a:pathLst>
                <a:path h="41656">
                  <a:moveTo>
                    <a:pt x="0" y="0"/>
                  </a:moveTo>
                  <a:lnTo>
                    <a:pt x="0" y="41656"/>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706" name="Rectangle 151">
              <a:extLst>
                <a:ext uri="{FF2B5EF4-FFF2-40B4-BE49-F238E27FC236}">
                  <a16:creationId xmlns:a16="http://schemas.microsoft.com/office/drawing/2014/main" id="{88F52EBE-D093-4E1B-B8A2-E152785AF9D6}"/>
                </a:ext>
              </a:extLst>
            </p:cNvPr>
            <p:cNvSpPr>
              <a:spLocks noChangeArrowheads="1"/>
            </p:cNvSpPr>
            <p:nvPr/>
          </p:nvSpPr>
          <p:spPr bwMode="auto">
            <a:xfrm>
              <a:off x="778891" y="2390797"/>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07" name="Rectangle 152">
              <a:extLst>
                <a:ext uri="{FF2B5EF4-FFF2-40B4-BE49-F238E27FC236}">
                  <a16:creationId xmlns:a16="http://schemas.microsoft.com/office/drawing/2014/main" id="{F60849E6-7FBB-4C8A-A4AD-35E7778B6BD3}"/>
                </a:ext>
              </a:extLst>
            </p:cNvPr>
            <p:cNvSpPr>
              <a:spLocks noChangeArrowheads="1"/>
            </p:cNvSpPr>
            <p:nvPr/>
          </p:nvSpPr>
          <p:spPr bwMode="auto">
            <a:xfrm>
              <a:off x="848741" y="2390797"/>
              <a:ext cx="498453"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- 6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08" name="Rectangle 153">
              <a:extLst>
                <a:ext uri="{FF2B5EF4-FFF2-40B4-BE49-F238E27FC236}">
                  <a16:creationId xmlns:a16="http://schemas.microsoft.com/office/drawing/2014/main" id="{DF2B688A-4AB2-462E-803C-CA7029AD7E64}"/>
                </a:ext>
              </a:extLst>
            </p:cNvPr>
            <p:cNvSpPr>
              <a:spLocks noChangeArrowheads="1"/>
            </p:cNvSpPr>
            <p:nvPr/>
          </p:nvSpPr>
          <p:spPr bwMode="auto">
            <a:xfrm>
              <a:off x="1655826" y="2508025"/>
              <a:ext cx="9381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6</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09" name="Rectangle 154">
              <a:extLst>
                <a:ext uri="{FF2B5EF4-FFF2-40B4-BE49-F238E27FC236}">
                  <a16:creationId xmlns:a16="http://schemas.microsoft.com/office/drawing/2014/main" id="{4A64D1E1-9950-4F5B-85FD-AAA28D477DA0}"/>
                </a:ext>
              </a:extLst>
            </p:cNvPr>
            <p:cNvSpPr>
              <a:spLocks noChangeArrowheads="1"/>
            </p:cNvSpPr>
            <p:nvPr/>
          </p:nvSpPr>
          <p:spPr bwMode="auto">
            <a:xfrm>
              <a:off x="1725723" y="2508025"/>
              <a:ext cx="591478"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- 12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10" name="Rectangle 155">
              <a:extLst>
                <a:ext uri="{FF2B5EF4-FFF2-40B4-BE49-F238E27FC236}">
                  <a16:creationId xmlns:a16="http://schemas.microsoft.com/office/drawing/2014/main" id="{4FF5E93E-8A7B-4C24-B49C-B58AADD43656}"/>
                </a:ext>
              </a:extLst>
            </p:cNvPr>
            <p:cNvSpPr>
              <a:spLocks noChangeArrowheads="1"/>
            </p:cNvSpPr>
            <p:nvPr/>
          </p:nvSpPr>
          <p:spPr bwMode="auto">
            <a:xfrm>
              <a:off x="2592705" y="2633621"/>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12</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711" name="Rectangle 156">
              <a:extLst>
                <a:ext uri="{FF2B5EF4-FFF2-40B4-BE49-F238E27FC236}">
                  <a16:creationId xmlns:a16="http://schemas.microsoft.com/office/drawing/2014/main" id="{DB4087BD-25FB-41E3-A3B2-74EFFF57A4D8}"/>
                </a:ext>
              </a:extLst>
            </p:cNvPr>
            <p:cNvSpPr>
              <a:spLocks noChangeArrowheads="1"/>
            </p:cNvSpPr>
            <p:nvPr/>
          </p:nvSpPr>
          <p:spPr bwMode="auto">
            <a:xfrm>
              <a:off x="2732405" y="2633621"/>
              <a:ext cx="591354"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 - 24 hrs</a:t>
              </a:r>
              <a:endParaRPr lang="en-GB" altLang="en-US" sz="1200">
                <a:solidFill>
                  <a:srgbClr val="000000"/>
                </a:solidFill>
                <a:latin typeface="Calibri" panose="020F0502020204030204" pitchFamily="34" charset="0"/>
                <a:cs typeface="Calibri" panose="020F0502020204030204" pitchFamily="34" charset="0"/>
              </a:endParaRPr>
            </a:p>
          </p:txBody>
        </p:sp>
        <p:sp>
          <p:nvSpPr>
            <p:cNvPr id="158" name="Shape 7434">
              <a:extLst>
                <a:ext uri="{FF2B5EF4-FFF2-40B4-BE49-F238E27FC236}">
                  <a16:creationId xmlns:a16="http://schemas.microsoft.com/office/drawing/2014/main" id="{B240C16D-4671-46F2-8E77-7089D7029447}"/>
                </a:ext>
              </a:extLst>
            </p:cNvPr>
            <p:cNvSpPr/>
            <p:nvPr/>
          </p:nvSpPr>
          <p:spPr>
            <a:xfrm>
              <a:off x="4703269" y="1454742"/>
              <a:ext cx="66940" cy="66702"/>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22713" name="Rectangle 158">
              <a:extLst>
                <a:ext uri="{FF2B5EF4-FFF2-40B4-BE49-F238E27FC236}">
                  <a16:creationId xmlns:a16="http://schemas.microsoft.com/office/drawing/2014/main" id="{418FAABB-6C1B-475B-A491-C2592D0EFAEF}"/>
                </a:ext>
              </a:extLst>
            </p:cNvPr>
            <p:cNvSpPr>
              <a:spLocks noChangeArrowheads="1"/>
            </p:cNvSpPr>
            <p:nvPr/>
          </p:nvSpPr>
          <p:spPr bwMode="auto">
            <a:xfrm>
              <a:off x="4801235" y="1431184"/>
              <a:ext cx="743373"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Clear fluid</a:t>
              </a:r>
              <a:endParaRPr lang="en-GB" altLang="en-US" sz="1200">
                <a:solidFill>
                  <a:srgbClr val="000000"/>
                </a:solidFill>
                <a:latin typeface="Calibri" panose="020F0502020204030204" pitchFamily="34" charset="0"/>
                <a:cs typeface="Calibri" panose="020F0502020204030204" pitchFamily="34" charset="0"/>
              </a:endParaRPr>
            </a:p>
          </p:txBody>
        </p:sp>
        <p:sp>
          <p:nvSpPr>
            <p:cNvPr id="160" name="Shape 7435">
              <a:extLst>
                <a:ext uri="{FF2B5EF4-FFF2-40B4-BE49-F238E27FC236}">
                  <a16:creationId xmlns:a16="http://schemas.microsoft.com/office/drawing/2014/main" id="{285CCE64-83A7-43D0-90C1-9B64B4675E52}"/>
                </a:ext>
              </a:extLst>
            </p:cNvPr>
            <p:cNvSpPr/>
            <p:nvPr/>
          </p:nvSpPr>
          <p:spPr>
            <a:xfrm>
              <a:off x="4703269" y="1678670"/>
              <a:ext cx="66940" cy="66702"/>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a:defRPr/>
              </a:pPr>
              <a:endParaRPr lang="en-GB"/>
            </a:p>
          </p:txBody>
        </p:sp>
        <p:sp>
          <p:nvSpPr>
            <p:cNvPr id="22715" name="Rectangle 160">
              <a:extLst>
                <a:ext uri="{FF2B5EF4-FFF2-40B4-BE49-F238E27FC236}">
                  <a16:creationId xmlns:a16="http://schemas.microsoft.com/office/drawing/2014/main" id="{6C9B0325-E8A5-4D07-8CCC-650D886688CC}"/>
                </a:ext>
              </a:extLst>
            </p:cNvPr>
            <p:cNvSpPr>
              <a:spLocks noChangeArrowheads="1"/>
            </p:cNvSpPr>
            <p:nvPr/>
          </p:nvSpPr>
          <p:spPr bwMode="auto">
            <a:xfrm>
              <a:off x="4801235" y="1654832"/>
              <a:ext cx="72225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Solid food</a:t>
              </a:r>
              <a:endParaRPr lang="en-GB" altLang="en-US" sz="1200">
                <a:solidFill>
                  <a:srgbClr val="000000"/>
                </a:solidFill>
                <a:latin typeface="Calibri" panose="020F0502020204030204" pitchFamily="34" charset="0"/>
                <a:cs typeface="Calibri" panose="020F0502020204030204" pitchFamily="34" charset="0"/>
              </a:endParaRPr>
            </a:p>
          </p:txBody>
        </p:sp>
        <p:sp>
          <p:nvSpPr>
            <p:cNvPr id="162" name="Shape 424">
              <a:extLst>
                <a:ext uri="{FF2B5EF4-FFF2-40B4-BE49-F238E27FC236}">
                  <a16:creationId xmlns:a16="http://schemas.microsoft.com/office/drawing/2014/main" id="{3132075A-DB25-4220-A937-07041408FF07}"/>
                </a:ext>
              </a:extLst>
            </p:cNvPr>
            <p:cNvSpPr/>
            <p:nvPr/>
          </p:nvSpPr>
          <p:spPr>
            <a:xfrm>
              <a:off x="0" y="0"/>
              <a:ext cx="5486177" cy="3200114"/>
            </a:xfrm>
            <a:custGeom>
              <a:avLst/>
              <a:gdLst/>
              <a:ahLst/>
              <a:cxnLst/>
              <a:rect l="0" t="0" r="0" b="0"/>
              <a:pathLst>
                <a:path w="5486401" h="3200400">
                  <a:moveTo>
                    <a:pt x="0" y="3200400"/>
                  </a:moveTo>
                  <a:lnTo>
                    <a:pt x="5486401" y="3200400"/>
                  </a:lnTo>
                  <a:lnTo>
                    <a:pt x="5486401" y="0"/>
                  </a:lnTo>
                  <a:lnTo>
                    <a:pt x="0" y="0"/>
                  </a:lnTo>
                  <a:close/>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grpSp>
      <p:grpSp>
        <p:nvGrpSpPr>
          <p:cNvPr id="22546" name="Group 162">
            <a:extLst>
              <a:ext uri="{FF2B5EF4-FFF2-40B4-BE49-F238E27FC236}">
                <a16:creationId xmlns:a16="http://schemas.microsoft.com/office/drawing/2014/main" id="{EC1D66B1-3F63-4F6E-9458-0B18D27B70AF}"/>
              </a:ext>
            </a:extLst>
          </p:cNvPr>
          <p:cNvGrpSpPr>
            <a:grpSpLocks/>
          </p:cNvGrpSpPr>
          <p:nvPr/>
        </p:nvGrpSpPr>
        <p:grpSpPr bwMode="auto">
          <a:xfrm>
            <a:off x="20613688" y="22566313"/>
            <a:ext cx="8475662" cy="3313112"/>
            <a:chOff x="0" y="0"/>
            <a:chExt cx="5552147" cy="3313825"/>
          </a:xfrm>
        </p:grpSpPr>
        <p:sp>
          <p:nvSpPr>
            <p:cNvPr id="22634" name="Rectangle 163">
              <a:extLst>
                <a:ext uri="{FF2B5EF4-FFF2-40B4-BE49-F238E27FC236}">
                  <a16:creationId xmlns:a16="http://schemas.microsoft.com/office/drawing/2014/main" id="{1B4BDD70-D854-463D-BB3E-FAF1A6AD5ED1}"/>
                </a:ext>
              </a:extLst>
            </p:cNvPr>
            <p:cNvSpPr>
              <a:spLocks noChangeArrowheads="1"/>
            </p:cNvSpPr>
            <p:nvPr/>
          </p:nvSpPr>
          <p:spPr bwMode="auto">
            <a:xfrm>
              <a:off x="5506339" y="3107372"/>
              <a:ext cx="45808" cy="2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200">
                  <a:solidFill>
                    <a:srgbClr val="000000"/>
                  </a:solidFill>
                  <a:latin typeface="Calibri" panose="020F0502020204030204" pitchFamily="34" charset="0"/>
                  <a:cs typeface="Calibri" panose="020F0502020204030204" pitchFamily="34" charset="0"/>
                </a:rPr>
                <a:t> </a:t>
              </a:r>
            </a:p>
          </p:txBody>
        </p:sp>
        <p:pic>
          <p:nvPicPr>
            <p:cNvPr id="22635" name="Picture 164">
              <a:extLst>
                <a:ext uri="{FF2B5EF4-FFF2-40B4-BE49-F238E27FC236}">
                  <a16:creationId xmlns:a16="http://schemas.microsoft.com/office/drawing/2014/main" id="{3D525CC6-FA5C-416C-9841-4770A03FC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45" y="136589"/>
              <a:ext cx="4194937" cy="275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Shape 428">
              <a:extLst>
                <a:ext uri="{FF2B5EF4-FFF2-40B4-BE49-F238E27FC236}">
                  <a16:creationId xmlns:a16="http://schemas.microsoft.com/office/drawing/2014/main" id="{B29FF7B7-9F6B-4A04-8E43-3A6B99D580BA}"/>
                </a:ext>
              </a:extLst>
            </p:cNvPr>
            <p:cNvSpPr/>
            <p:nvPr/>
          </p:nvSpPr>
          <p:spPr>
            <a:xfrm>
              <a:off x="798661" y="2415107"/>
              <a:ext cx="38477" cy="0"/>
            </a:xfrm>
            <a:custGeom>
              <a:avLst/>
              <a:gdLst/>
              <a:ahLst/>
              <a:cxnLst/>
              <a:rect l="0" t="0" r="0" b="0"/>
              <a:pathLst>
                <a:path w="38608">
                  <a:moveTo>
                    <a:pt x="38608"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67" name="Shape 429">
              <a:extLst>
                <a:ext uri="{FF2B5EF4-FFF2-40B4-BE49-F238E27FC236}">
                  <a16:creationId xmlns:a16="http://schemas.microsoft.com/office/drawing/2014/main" id="{758D65D1-EA7C-49D8-A39C-33D682BA0FCF}"/>
                </a:ext>
              </a:extLst>
            </p:cNvPr>
            <p:cNvSpPr/>
            <p:nvPr/>
          </p:nvSpPr>
          <p:spPr>
            <a:xfrm>
              <a:off x="785141" y="2156289"/>
              <a:ext cx="4159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68" name="Shape 430">
              <a:extLst>
                <a:ext uri="{FF2B5EF4-FFF2-40B4-BE49-F238E27FC236}">
                  <a16:creationId xmlns:a16="http://schemas.microsoft.com/office/drawing/2014/main" id="{DC044003-DF32-4C5B-A347-C05361972934}"/>
                </a:ext>
              </a:extLst>
            </p:cNvPr>
            <p:cNvSpPr/>
            <p:nvPr/>
          </p:nvSpPr>
          <p:spPr>
            <a:xfrm>
              <a:off x="772662" y="1895883"/>
              <a:ext cx="4159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69" name="Shape 431">
              <a:extLst>
                <a:ext uri="{FF2B5EF4-FFF2-40B4-BE49-F238E27FC236}">
                  <a16:creationId xmlns:a16="http://schemas.microsoft.com/office/drawing/2014/main" id="{8FD29624-C579-4012-B4EA-280CD9E5DB58}"/>
                </a:ext>
              </a:extLst>
            </p:cNvPr>
            <p:cNvSpPr/>
            <p:nvPr/>
          </p:nvSpPr>
          <p:spPr>
            <a:xfrm>
              <a:off x="760183" y="1632301"/>
              <a:ext cx="4159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70" name="Shape 432">
              <a:extLst>
                <a:ext uri="{FF2B5EF4-FFF2-40B4-BE49-F238E27FC236}">
                  <a16:creationId xmlns:a16="http://schemas.microsoft.com/office/drawing/2014/main" id="{43A86E75-F289-4E7F-8290-46826F38D384}"/>
                </a:ext>
              </a:extLst>
            </p:cNvPr>
            <p:cNvSpPr/>
            <p:nvPr/>
          </p:nvSpPr>
          <p:spPr>
            <a:xfrm>
              <a:off x="750824" y="1365544"/>
              <a:ext cx="37437" cy="0"/>
            </a:xfrm>
            <a:custGeom>
              <a:avLst/>
              <a:gdLst/>
              <a:ahLst/>
              <a:cxnLst/>
              <a:rect l="0" t="0" r="0" b="0"/>
              <a:pathLst>
                <a:path w="38100">
                  <a:moveTo>
                    <a:pt x="38100"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71" name="Shape 433">
              <a:extLst>
                <a:ext uri="{FF2B5EF4-FFF2-40B4-BE49-F238E27FC236}">
                  <a16:creationId xmlns:a16="http://schemas.microsoft.com/office/drawing/2014/main" id="{0346DC83-A7FD-4893-A5AE-F2F0DC1A9395}"/>
                </a:ext>
              </a:extLst>
            </p:cNvPr>
            <p:cNvSpPr/>
            <p:nvPr/>
          </p:nvSpPr>
          <p:spPr>
            <a:xfrm>
              <a:off x="738345" y="1092435"/>
              <a:ext cx="37437" cy="0"/>
            </a:xfrm>
            <a:custGeom>
              <a:avLst/>
              <a:gdLst/>
              <a:ahLst/>
              <a:cxnLst/>
              <a:rect l="0" t="0" r="0" b="0"/>
              <a:pathLst>
                <a:path w="38100">
                  <a:moveTo>
                    <a:pt x="38100"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72" name="Shape 434">
              <a:extLst>
                <a:ext uri="{FF2B5EF4-FFF2-40B4-BE49-F238E27FC236}">
                  <a16:creationId xmlns:a16="http://schemas.microsoft.com/office/drawing/2014/main" id="{47E17BB6-309F-4653-BC47-E621D52352DB}"/>
                </a:ext>
              </a:extLst>
            </p:cNvPr>
            <p:cNvSpPr/>
            <p:nvPr/>
          </p:nvSpPr>
          <p:spPr>
            <a:xfrm>
              <a:off x="724826" y="816151"/>
              <a:ext cx="4159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73" name="Shape 435">
              <a:extLst>
                <a:ext uri="{FF2B5EF4-FFF2-40B4-BE49-F238E27FC236}">
                  <a16:creationId xmlns:a16="http://schemas.microsoft.com/office/drawing/2014/main" id="{E72822B8-4C8E-4D65-A792-DA27C0D9ED6F}"/>
                </a:ext>
              </a:extLst>
            </p:cNvPr>
            <p:cNvSpPr/>
            <p:nvPr/>
          </p:nvSpPr>
          <p:spPr>
            <a:xfrm>
              <a:off x="712347" y="536690"/>
              <a:ext cx="41597" cy="0"/>
            </a:xfrm>
            <a:custGeom>
              <a:avLst/>
              <a:gdLst/>
              <a:ahLst/>
              <a:cxnLst/>
              <a:rect l="0" t="0" r="0" b="0"/>
              <a:pathLst>
                <a:path w="41275">
                  <a:moveTo>
                    <a:pt x="41275"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74" name="Shape 436">
              <a:extLst>
                <a:ext uri="{FF2B5EF4-FFF2-40B4-BE49-F238E27FC236}">
                  <a16:creationId xmlns:a16="http://schemas.microsoft.com/office/drawing/2014/main" id="{2E524573-EE2D-4F40-8DB6-CB608752D6B1}"/>
                </a:ext>
              </a:extLst>
            </p:cNvPr>
            <p:cNvSpPr/>
            <p:nvPr/>
          </p:nvSpPr>
          <p:spPr>
            <a:xfrm>
              <a:off x="699868" y="252466"/>
              <a:ext cx="41597" cy="0"/>
            </a:xfrm>
            <a:custGeom>
              <a:avLst/>
              <a:gdLst/>
              <a:ahLst/>
              <a:cxnLst/>
              <a:rect l="0" t="0" r="0" b="0"/>
              <a:pathLst>
                <a:path w="41529">
                  <a:moveTo>
                    <a:pt x="41529" y="0"/>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645" name="Rectangle 174">
              <a:extLst>
                <a:ext uri="{FF2B5EF4-FFF2-40B4-BE49-F238E27FC236}">
                  <a16:creationId xmlns:a16="http://schemas.microsoft.com/office/drawing/2014/main" id="{9DD03D0E-7EE2-4700-A496-CB0D53EC7EF2}"/>
                </a:ext>
              </a:extLst>
            </p:cNvPr>
            <p:cNvSpPr>
              <a:spLocks noChangeArrowheads="1"/>
            </p:cNvSpPr>
            <p:nvPr/>
          </p:nvSpPr>
          <p:spPr bwMode="auto">
            <a:xfrm>
              <a:off x="608966" y="2363816"/>
              <a:ext cx="150706"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46" name="Rectangle 175">
              <a:extLst>
                <a:ext uri="{FF2B5EF4-FFF2-40B4-BE49-F238E27FC236}">
                  <a16:creationId xmlns:a16="http://schemas.microsoft.com/office/drawing/2014/main" id="{EC3B16CA-4ED2-42EC-98F7-821ED55D68C0}"/>
                </a:ext>
              </a:extLst>
            </p:cNvPr>
            <p:cNvSpPr>
              <a:spLocks noChangeArrowheads="1"/>
            </p:cNvSpPr>
            <p:nvPr/>
          </p:nvSpPr>
          <p:spPr bwMode="auto">
            <a:xfrm>
              <a:off x="539115" y="2363816"/>
              <a:ext cx="93810"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47" name="Rectangle 176">
              <a:extLst>
                <a:ext uri="{FF2B5EF4-FFF2-40B4-BE49-F238E27FC236}">
                  <a16:creationId xmlns:a16="http://schemas.microsoft.com/office/drawing/2014/main" id="{4EE78093-9D88-4892-B4DB-57C89720E4FF}"/>
                </a:ext>
              </a:extLst>
            </p:cNvPr>
            <p:cNvSpPr>
              <a:spLocks noChangeArrowheads="1"/>
            </p:cNvSpPr>
            <p:nvPr/>
          </p:nvSpPr>
          <p:spPr bwMode="auto">
            <a:xfrm>
              <a:off x="457200" y="2106387"/>
              <a:ext cx="186711"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48" name="Rectangle 177">
              <a:extLst>
                <a:ext uri="{FF2B5EF4-FFF2-40B4-BE49-F238E27FC236}">
                  <a16:creationId xmlns:a16="http://schemas.microsoft.com/office/drawing/2014/main" id="{177A6D58-A76A-4D33-9AC9-E8E35E3E99E0}"/>
                </a:ext>
              </a:extLst>
            </p:cNvPr>
            <p:cNvSpPr>
              <a:spLocks noChangeArrowheads="1"/>
            </p:cNvSpPr>
            <p:nvPr/>
          </p:nvSpPr>
          <p:spPr bwMode="auto">
            <a:xfrm>
              <a:off x="596901" y="2106387"/>
              <a:ext cx="150706"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49" name="Rectangle 178">
              <a:extLst>
                <a:ext uri="{FF2B5EF4-FFF2-40B4-BE49-F238E27FC236}">
                  <a16:creationId xmlns:a16="http://schemas.microsoft.com/office/drawing/2014/main" id="{790FCE4B-6A5D-499B-9DD3-09B500A19D1F}"/>
                </a:ext>
              </a:extLst>
            </p:cNvPr>
            <p:cNvSpPr>
              <a:spLocks noChangeArrowheads="1"/>
            </p:cNvSpPr>
            <p:nvPr/>
          </p:nvSpPr>
          <p:spPr bwMode="auto">
            <a:xfrm>
              <a:off x="585090" y="1845402"/>
              <a:ext cx="150706"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0" name="Rectangle 179">
              <a:extLst>
                <a:ext uri="{FF2B5EF4-FFF2-40B4-BE49-F238E27FC236}">
                  <a16:creationId xmlns:a16="http://schemas.microsoft.com/office/drawing/2014/main" id="{CC64DF05-A3B4-4BA8-B430-3B1671FEF858}"/>
                </a:ext>
              </a:extLst>
            </p:cNvPr>
            <p:cNvSpPr>
              <a:spLocks noChangeArrowheads="1"/>
            </p:cNvSpPr>
            <p:nvPr/>
          </p:nvSpPr>
          <p:spPr bwMode="auto">
            <a:xfrm>
              <a:off x="445389" y="1845402"/>
              <a:ext cx="186711"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1" name="Rectangle 180">
              <a:extLst>
                <a:ext uri="{FF2B5EF4-FFF2-40B4-BE49-F238E27FC236}">
                  <a16:creationId xmlns:a16="http://schemas.microsoft.com/office/drawing/2014/main" id="{284A9798-52BF-410E-B5C6-16638892C828}"/>
                </a:ext>
              </a:extLst>
            </p:cNvPr>
            <p:cNvSpPr>
              <a:spLocks noChangeArrowheads="1"/>
            </p:cNvSpPr>
            <p:nvPr/>
          </p:nvSpPr>
          <p:spPr bwMode="auto">
            <a:xfrm>
              <a:off x="433705" y="1581108"/>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30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2" name="Rectangle 181">
              <a:extLst>
                <a:ext uri="{FF2B5EF4-FFF2-40B4-BE49-F238E27FC236}">
                  <a16:creationId xmlns:a16="http://schemas.microsoft.com/office/drawing/2014/main" id="{EFC4853C-A56E-45E0-A2F3-A267BD20C92A}"/>
                </a:ext>
              </a:extLst>
            </p:cNvPr>
            <p:cNvSpPr>
              <a:spLocks noChangeArrowheads="1"/>
            </p:cNvSpPr>
            <p:nvPr/>
          </p:nvSpPr>
          <p:spPr bwMode="auto">
            <a:xfrm>
              <a:off x="573405" y="1581108"/>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3" name="Rectangle 182">
              <a:extLst>
                <a:ext uri="{FF2B5EF4-FFF2-40B4-BE49-F238E27FC236}">
                  <a16:creationId xmlns:a16="http://schemas.microsoft.com/office/drawing/2014/main" id="{E7455CD4-91AE-4F40-A2FD-171C7C353FF6}"/>
                </a:ext>
              </a:extLst>
            </p:cNvPr>
            <p:cNvSpPr>
              <a:spLocks noChangeArrowheads="1"/>
            </p:cNvSpPr>
            <p:nvPr/>
          </p:nvSpPr>
          <p:spPr bwMode="auto">
            <a:xfrm>
              <a:off x="421640" y="131288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40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4" name="Rectangle 183">
              <a:extLst>
                <a:ext uri="{FF2B5EF4-FFF2-40B4-BE49-F238E27FC236}">
                  <a16:creationId xmlns:a16="http://schemas.microsoft.com/office/drawing/2014/main" id="{02BC35A4-6867-40B5-A3C0-16EC9C75882D}"/>
                </a:ext>
              </a:extLst>
            </p:cNvPr>
            <p:cNvSpPr>
              <a:spLocks noChangeArrowheads="1"/>
            </p:cNvSpPr>
            <p:nvPr/>
          </p:nvSpPr>
          <p:spPr bwMode="auto">
            <a:xfrm>
              <a:off x="561340" y="131288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5" name="Rectangle 184">
              <a:extLst>
                <a:ext uri="{FF2B5EF4-FFF2-40B4-BE49-F238E27FC236}">
                  <a16:creationId xmlns:a16="http://schemas.microsoft.com/office/drawing/2014/main" id="{A0B426ED-866A-49F5-A401-5D4A62011A61}"/>
                </a:ext>
              </a:extLst>
            </p:cNvPr>
            <p:cNvSpPr>
              <a:spLocks noChangeArrowheads="1"/>
            </p:cNvSpPr>
            <p:nvPr/>
          </p:nvSpPr>
          <p:spPr bwMode="auto">
            <a:xfrm>
              <a:off x="409194" y="104110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50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6" name="Rectangle 185">
              <a:extLst>
                <a:ext uri="{FF2B5EF4-FFF2-40B4-BE49-F238E27FC236}">
                  <a16:creationId xmlns:a16="http://schemas.microsoft.com/office/drawing/2014/main" id="{F230E247-E3EF-46E5-AFEA-9D3E69DD99D8}"/>
                </a:ext>
              </a:extLst>
            </p:cNvPr>
            <p:cNvSpPr>
              <a:spLocks noChangeArrowheads="1"/>
            </p:cNvSpPr>
            <p:nvPr/>
          </p:nvSpPr>
          <p:spPr bwMode="auto">
            <a:xfrm>
              <a:off x="548894" y="104110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7" name="Rectangle 186">
              <a:extLst>
                <a:ext uri="{FF2B5EF4-FFF2-40B4-BE49-F238E27FC236}">
                  <a16:creationId xmlns:a16="http://schemas.microsoft.com/office/drawing/2014/main" id="{44FDAD21-A5F3-448A-B2DD-493E0812DEC2}"/>
                </a:ext>
              </a:extLst>
            </p:cNvPr>
            <p:cNvSpPr>
              <a:spLocks noChangeArrowheads="1"/>
            </p:cNvSpPr>
            <p:nvPr/>
          </p:nvSpPr>
          <p:spPr bwMode="auto">
            <a:xfrm>
              <a:off x="536575" y="765133"/>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8" name="Rectangle 187">
              <a:extLst>
                <a:ext uri="{FF2B5EF4-FFF2-40B4-BE49-F238E27FC236}">
                  <a16:creationId xmlns:a16="http://schemas.microsoft.com/office/drawing/2014/main" id="{D70C295E-391C-4A9E-BD7A-55B5EBF5B9F3}"/>
                </a:ext>
              </a:extLst>
            </p:cNvPr>
            <p:cNvSpPr>
              <a:spLocks noChangeArrowheads="1"/>
            </p:cNvSpPr>
            <p:nvPr/>
          </p:nvSpPr>
          <p:spPr bwMode="auto">
            <a:xfrm>
              <a:off x="396875" y="765133"/>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60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59" name="Rectangle 188">
              <a:extLst>
                <a:ext uri="{FF2B5EF4-FFF2-40B4-BE49-F238E27FC236}">
                  <a16:creationId xmlns:a16="http://schemas.microsoft.com/office/drawing/2014/main" id="{0417A0F0-01F5-4400-8FEA-78A5A44863D4}"/>
                </a:ext>
              </a:extLst>
            </p:cNvPr>
            <p:cNvSpPr>
              <a:spLocks noChangeArrowheads="1"/>
            </p:cNvSpPr>
            <p:nvPr/>
          </p:nvSpPr>
          <p:spPr bwMode="auto">
            <a:xfrm>
              <a:off x="384429" y="485479"/>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70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60" name="Rectangle 189">
              <a:extLst>
                <a:ext uri="{FF2B5EF4-FFF2-40B4-BE49-F238E27FC236}">
                  <a16:creationId xmlns:a16="http://schemas.microsoft.com/office/drawing/2014/main" id="{8AE3B4BC-02DE-433A-92EF-5FF621FE88D8}"/>
                </a:ext>
              </a:extLst>
            </p:cNvPr>
            <p:cNvSpPr>
              <a:spLocks noChangeArrowheads="1"/>
            </p:cNvSpPr>
            <p:nvPr/>
          </p:nvSpPr>
          <p:spPr bwMode="auto">
            <a:xfrm>
              <a:off x="524129" y="485479"/>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61" name="Rectangle 190">
              <a:extLst>
                <a:ext uri="{FF2B5EF4-FFF2-40B4-BE49-F238E27FC236}">
                  <a16:creationId xmlns:a16="http://schemas.microsoft.com/office/drawing/2014/main" id="{B4050753-4D02-4AC4-80AF-6F3C9ABE5B46}"/>
                </a:ext>
              </a:extLst>
            </p:cNvPr>
            <p:cNvSpPr>
              <a:spLocks noChangeArrowheads="1"/>
            </p:cNvSpPr>
            <p:nvPr/>
          </p:nvSpPr>
          <p:spPr bwMode="auto">
            <a:xfrm>
              <a:off x="371856" y="201888"/>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80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62" name="Rectangle 191">
              <a:extLst>
                <a:ext uri="{FF2B5EF4-FFF2-40B4-BE49-F238E27FC236}">
                  <a16:creationId xmlns:a16="http://schemas.microsoft.com/office/drawing/2014/main" id="{FD1D168F-2960-44E1-BB1A-7747F28966FC}"/>
                </a:ext>
              </a:extLst>
            </p:cNvPr>
            <p:cNvSpPr>
              <a:spLocks noChangeArrowheads="1"/>
            </p:cNvSpPr>
            <p:nvPr/>
          </p:nvSpPr>
          <p:spPr bwMode="auto">
            <a:xfrm>
              <a:off x="511556" y="201888"/>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193" name="Shape 446">
              <a:extLst>
                <a:ext uri="{FF2B5EF4-FFF2-40B4-BE49-F238E27FC236}">
                  <a16:creationId xmlns:a16="http://schemas.microsoft.com/office/drawing/2014/main" id="{C229D8D5-F794-49E9-815A-ED22B23BF28C}"/>
                </a:ext>
              </a:extLst>
            </p:cNvPr>
            <p:cNvSpPr/>
            <p:nvPr/>
          </p:nvSpPr>
          <p:spPr>
            <a:xfrm>
              <a:off x="837137" y="2415107"/>
              <a:ext cx="0" cy="39697"/>
            </a:xfrm>
            <a:custGeom>
              <a:avLst/>
              <a:gdLst/>
              <a:ahLst/>
              <a:cxnLst/>
              <a:rect l="0" t="0" r="0" b="0"/>
              <a:pathLst>
                <a:path h="39115">
                  <a:moveTo>
                    <a:pt x="0" y="0"/>
                  </a:moveTo>
                  <a:lnTo>
                    <a:pt x="0" y="3911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94" name="Shape 447">
              <a:extLst>
                <a:ext uri="{FF2B5EF4-FFF2-40B4-BE49-F238E27FC236}">
                  <a16:creationId xmlns:a16="http://schemas.microsoft.com/office/drawing/2014/main" id="{B4D8DB98-E3DD-46CF-B61B-E5E804C7BE2E}"/>
                </a:ext>
              </a:extLst>
            </p:cNvPr>
            <p:cNvSpPr/>
            <p:nvPr/>
          </p:nvSpPr>
          <p:spPr>
            <a:xfrm>
              <a:off x="1589002" y="2515141"/>
              <a:ext cx="0" cy="41284"/>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95" name="Shape 448">
              <a:extLst>
                <a:ext uri="{FF2B5EF4-FFF2-40B4-BE49-F238E27FC236}">
                  <a16:creationId xmlns:a16="http://schemas.microsoft.com/office/drawing/2014/main" id="{91C48E79-BBBC-4AF9-B1DE-2663DA99D49A}"/>
                </a:ext>
              </a:extLst>
            </p:cNvPr>
            <p:cNvSpPr/>
            <p:nvPr/>
          </p:nvSpPr>
          <p:spPr>
            <a:xfrm>
              <a:off x="2382463" y="2619939"/>
              <a:ext cx="0" cy="41284"/>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96" name="Shape 449">
              <a:extLst>
                <a:ext uri="{FF2B5EF4-FFF2-40B4-BE49-F238E27FC236}">
                  <a16:creationId xmlns:a16="http://schemas.microsoft.com/office/drawing/2014/main" id="{81FC5776-83B5-40E2-AEE6-7BF55658685A}"/>
                </a:ext>
              </a:extLst>
            </p:cNvPr>
            <p:cNvSpPr/>
            <p:nvPr/>
          </p:nvSpPr>
          <p:spPr>
            <a:xfrm>
              <a:off x="3220640" y="2731088"/>
              <a:ext cx="0" cy="41284"/>
            </a:xfrm>
            <a:custGeom>
              <a:avLst/>
              <a:gdLst/>
              <a:ahLst/>
              <a:cxnLst/>
              <a:rect l="0" t="0" r="0" b="0"/>
              <a:pathLst>
                <a:path h="41275">
                  <a:moveTo>
                    <a:pt x="0" y="0"/>
                  </a:moveTo>
                  <a:lnTo>
                    <a:pt x="0" y="4127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197" name="Shape 450">
              <a:extLst>
                <a:ext uri="{FF2B5EF4-FFF2-40B4-BE49-F238E27FC236}">
                  <a16:creationId xmlns:a16="http://schemas.microsoft.com/office/drawing/2014/main" id="{6AC6B962-04A4-407F-BAD9-37C25EF1E23B}"/>
                </a:ext>
              </a:extLst>
            </p:cNvPr>
            <p:cNvSpPr/>
            <p:nvPr/>
          </p:nvSpPr>
          <p:spPr>
            <a:xfrm>
              <a:off x="4107695" y="2848588"/>
              <a:ext cx="0" cy="39696"/>
            </a:xfrm>
            <a:custGeom>
              <a:avLst/>
              <a:gdLst/>
              <a:ahLst/>
              <a:cxnLst/>
              <a:rect l="0" t="0" r="0" b="0"/>
              <a:pathLst>
                <a:path h="39878">
                  <a:moveTo>
                    <a:pt x="0" y="0"/>
                  </a:moveTo>
                  <a:lnTo>
                    <a:pt x="0" y="39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668" name="Rectangle 197">
              <a:extLst>
                <a:ext uri="{FF2B5EF4-FFF2-40B4-BE49-F238E27FC236}">
                  <a16:creationId xmlns:a16="http://schemas.microsoft.com/office/drawing/2014/main" id="{69DE7406-E904-48F7-80AA-FC71785608BC}"/>
                </a:ext>
              </a:extLst>
            </p:cNvPr>
            <p:cNvSpPr>
              <a:spLocks noChangeArrowheads="1"/>
            </p:cNvSpPr>
            <p:nvPr/>
          </p:nvSpPr>
          <p:spPr bwMode="auto">
            <a:xfrm>
              <a:off x="914146" y="2607649"/>
              <a:ext cx="782898"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69" name="Rectangle 198">
              <a:extLst>
                <a:ext uri="{FF2B5EF4-FFF2-40B4-BE49-F238E27FC236}">
                  <a16:creationId xmlns:a16="http://schemas.microsoft.com/office/drawing/2014/main" id="{2D03B2C6-AA44-4384-AC14-371428BD0AE3}"/>
                </a:ext>
              </a:extLst>
            </p:cNvPr>
            <p:cNvSpPr>
              <a:spLocks noChangeArrowheads="1"/>
            </p:cNvSpPr>
            <p:nvPr/>
          </p:nvSpPr>
          <p:spPr bwMode="auto">
            <a:xfrm>
              <a:off x="1636141" y="2716615"/>
              <a:ext cx="91785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female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70" name="Rectangle 199">
              <a:extLst>
                <a:ext uri="{FF2B5EF4-FFF2-40B4-BE49-F238E27FC236}">
                  <a16:creationId xmlns:a16="http://schemas.microsoft.com/office/drawing/2014/main" id="{905253B6-C38E-49AD-A4DD-D4C630C92AAE}"/>
                </a:ext>
              </a:extLst>
            </p:cNvPr>
            <p:cNvSpPr>
              <a:spLocks noChangeArrowheads="1"/>
            </p:cNvSpPr>
            <p:nvPr/>
          </p:nvSpPr>
          <p:spPr bwMode="auto">
            <a:xfrm>
              <a:off x="2548636" y="2811484"/>
              <a:ext cx="66026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Pregnant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71" name="Rectangle 200">
              <a:extLst>
                <a:ext uri="{FF2B5EF4-FFF2-40B4-BE49-F238E27FC236}">
                  <a16:creationId xmlns:a16="http://schemas.microsoft.com/office/drawing/2014/main" id="{1AE2B8ED-D003-4C53-856D-D69BE28AB236}"/>
                </a:ext>
              </a:extLst>
            </p:cNvPr>
            <p:cNvSpPr>
              <a:spLocks noChangeArrowheads="1"/>
            </p:cNvSpPr>
            <p:nvPr/>
          </p:nvSpPr>
          <p:spPr bwMode="auto">
            <a:xfrm>
              <a:off x="3498850" y="2914100"/>
              <a:ext cx="427004"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Peads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02" name="Shape 7438">
              <a:extLst>
                <a:ext uri="{FF2B5EF4-FFF2-40B4-BE49-F238E27FC236}">
                  <a16:creationId xmlns:a16="http://schemas.microsoft.com/office/drawing/2014/main" id="{4F565257-BC4E-4428-BF00-2477591536D4}"/>
                </a:ext>
              </a:extLst>
            </p:cNvPr>
            <p:cNvSpPr/>
            <p:nvPr/>
          </p:nvSpPr>
          <p:spPr>
            <a:xfrm>
              <a:off x="4845000" y="1452875"/>
              <a:ext cx="67595" cy="68278"/>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22673" name="Rectangle 202">
              <a:extLst>
                <a:ext uri="{FF2B5EF4-FFF2-40B4-BE49-F238E27FC236}">
                  <a16:creationId xmlns:a16="http://schemas.microsoft.com/office/drawing/2014/main" id="{96F4291D-3F31-47D8-AAE0-7D3FD579B877}"/>
                </a:ext>
              </a:extLst>
            </p:cNvPr>
            <p:cNvSpPr>
              <a:spLocks noChangeArrowheads="1"/>
            </p:cNvSpPr>
            <p:nvPr/>
          </p:nvSpPr>
          <p:spPr bwMode="auto">
            <a:xfrm>
              <a:off x="4943475" y="1430366"/>
              <a:ext cx="476670"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Verbal</a:t>
              </a:r>
              <a:endParaRPr lang="en-GB" altLang="en-US" sz="1200">
                <a:solidFill>
                  <a:srgbClr val="000000"/>
                </a:solidFill>
                <a:latin typeface="Calibri" panose="020F0502020204030204" pitchFamily="34" charset="0"/>
                <a:cs typeface="Calibri" panose="020F0502020204030204" pitchFamily="34" charset="0"/>
              </a:endParaRPr>
            </a:p>
          </p:txBody>
        </p:sp>
        <p:sp>
          <p:nvSpPr>
            <p:cNvPr id="204" name="Shape 7439">
              <a:extLst>
                <a:ext uri="{FF2B5EF4-FFF2-40B4-BE49-F238E27FC236}">
                  <a16:creationId xmlns:a16="http://schemas.microsoft.com/office/drawing/2014/main" id="{4471F235-B642-4566-B81D-9001869DBE71}"/>
                </a:ext>
              </a:extLst>
            </p:cNvPr>
            <p:cNvSpPr/>
            <p:nvPr/>
          </p:nvSpPr>
          <p:spPr>
            <a:xfrm>
              <a:off x="4845000" y="1676761"/>
              <a:ext cx="67595" cy="66689"/>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a:defRPr/>
              </a:pPr>
              <a:endParaRPr lang="en-GB"/>
            </a:p>
          </p:txBody>
        </p:sp>
        <p:sp>
          <p:nvSpPr>
            <p:cNvPr id="22675" name="Rectangle 204">
              <a:extLst>
                <a:ext uri="{FF2B5EF4-FFF2-40B4-BE49-F238E27FC236}">
                  <a16:creationId xmlns:a16="http://schemas.microsoft.com/office/drawing/2014/main" id="{7A1B05FA-2F0A-426F-8C96-4FB53A1AC2F2}"/>
                </a:ext>
              </a:extLst>
            </p:cNvPr>
            <p:cNvSpPr>
              <a:spLocks noChangeArrowheads="1"/>
            </p:cNvSpPr>
            <p:nvPr/>
          </p:nvSpPr>
          <p:spPr bwMode="auto">
            <a:xfrm>
              <a:off x="4943475" y="1654514"/>
              <a:ext cx="55672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Writing</a:t>
              </a:r>
              <a:endParaRPr lang="en-GB" altLang="en-US" sz="1200">
                <a:solidFill>
                  <a:srgbClr val="000000"/>
                </a:solidFill>
                <a:latin typeface="Calibri" panose="020F0502020204030204" pitchFamily="34" charset="0"/>
                <a:cs typeface="Calibri" panose="020F0502020204030204" pitchFamily="34" charset="0"/>
              </a:endParaRPr>
            </a:p>
          </p:txBody>
        </p:sp>
        <p:sp>
          <p:nvSpPr>
            <p:cNvPr id="206" name="Shape 459">
              <a:extLst>
                <a:ext uri="{FF2B5EF4-FFF2-40B4-BE49-F238E27FC236}">
                  <a16:creationId xmlns:a16="http://schemas.microsoft.com/office/drawing/2014/main" id="{62AB2099-1741-4552-8D97-BA5AF9B6F7BA}"/>
                </a:ext>
              </a:extLst>
            </p:cNvPr>
            <p:cNvSpPr/>
            <p:nvPr/>
          </p:nvSpPr>
          <p:spPr>
            <a:xfrm>
              <a:off x="0" y="0"/>
              <a:ext cx="5486632" cy="3199500"/>
            </a:xfrm>
            <a:custGeom>
              <a:avLst/>
              <a:gdLst/>
              <a:ahLst/>
              <a:cxnLst/>
              <a:rect l="0" t="0" r="0" b="0"/>
              <a:pathLst>
                <a:path w="5486401" h="3199067">
                  <a:moveTo>
                    <a:pt x="5486401" y="0"/>
                  </a:moveTo>
                  <a:lnTo>
                    <a:pt x="5486401" y="3199067"/>
                  </a:lnTo>
                  <a:lnTo>
                    <a:pt x="0" y="3199067"/>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grpSp>
      <p:grpSp>
        <p:nvGrpSpPr>
          <p:cNvPr id="22547" name="Group 206">
            <a:extLst>
              <a:ext uri="{FF2B5EF4-FFF2-40B4-BE49-F238E27FC236}">
                <a16:creationId xmlns:a16="http://schemas.microsoft.com/office/drawing/2014/main" id="{F5465598-57FA-4B20-B454-D9A58EFD3AE5}"/>
              </a:ext>
            </a:extLst>
          </p:cNvPr>
          <p:cNvGrpSpPr>
            <a:grpSpLocks/>
          </p:cNvGrpSpPr>
          <p:nvPr/>
        </p:nvGrpSpPr>
        <p:grpSpPr bwMode="auto">
          <a:xfrm>
            <a:off x="20794663" y="27027188"/>
            <a:ext cx="8426450" cy="3311525"/>
            <a:chOff x="0" y="0"/>
            <a:chExt cx="5588663" cy="3312873"/>
          </a:xfrm>
        </p:grpSpPr>
        <p:sp>
          <p:nvSpPr>
            <p:cNvPr id="22617" name="Rectangle 207">
              <a:extLst>
                <a:ext uri="{FF2B5EF4-FFF2-40B4-BE49-F238E27FC236}">
                  <a16:creationId xmlns:a16="http://schemas.microsoft.com/office/drawing/2014/main" id="{CF0E05A2-9F9D-4CA3-BF07-FE3379BAF55C}"/>
                </a:ext>
              </a:extLst>
            </p:cNvPr>
            <p:cNvSpPr>
              <a:spLocks noChangeArrowheads="1"/>
            </p:cNvSpPr>
            <p:nvPr/>
          </p:nvSpPr>
          <p:spPr bwMode="auto">
            <a:xfrm>
              <a:off x="5506339" y="3106420"/>
              <a:ext cx="45808" cy="2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200">
                  <a:solidFill>
                    <a:srgbClr val="000000"/>
                  </a:solidFill>
                  <a:latin typeface="Calibri" panose="020F0502020204030204" pitchFamily="34" charset="0"/>
                  <a:cs typeface="Calibri" panose="020F0502020204030204" pitchFamily="34" charset="0"/>
                </a:rPr>
                <a:t> </a:t>
              </a:r>
            </a:p>
          </p:txBody>
        </p:sp>
        <p:pic>
          <p:nvPicPr>
            <p:cNvPr id="22618" name="Picture 208">
              <a:extLst>
                <a:ext uri="{FF2B5EF4-FFF2-40B4-BE49-F238E27FC236}">
                  <a16:creationId xmlns:a16="http://schemas.microsoft.com/office/drawing/2014/main" id="{1631258F-89F6-47CB-AC25-B9AF1E354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95" y="520700"/>
              <a:ext cx="4233037" cy="253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Shape 7442">
              <a:extLst>
                <a:ext uri="{FF2B5EF4-FFF2-40B4-BE49-F238E27FC236}">
                  <a16:creationId xmlns:a16="http://schemas.microsoft.com/office/drawing/2014/main" id="{437A8D80-686B-4548-AAF1-F27EECAC8BE2}"/>
                </a:ext>
              </a:extLst>
            </p:cNvPr>
            <p:cNvSpPr/>
            <p:nvPr/>
          </p:nvSpPr>
          <p:spPr>
            <a:xfrm>
              <a:off x="2182611" y="76231"/>
              <a:ext cx="1121313" cy="306512"/>
            </a:xfrm>
            <a:custGeom>
              <a:avLst/>
              <a:gdLst/>
              <a:ahLst/>
              <a:cxnLst/>
              <a:rect l="0" t="0" r="0" b="0"/>
              <a:pathLst>
                <a:path w="1120838" h="306133">
                  <a:moveTo>
                    <a:pt x="0" y="0"/>
                  </a:moveTo>
                  <a:lnTo>
                    <a:pt x="1120838" y="0"/>
                  </a:lnTo>
                  <a:lnTo>
                    <a:pt x="1120838" y="306133"/>
                  </a:lnTo>
                  <a:lnTo>
                    <a:pt x="0" y="306133"/>
                  </a:lnTo>
                  <a:lnTo>
                    <a:pt x="0" y="0"/>
                  </a:lnTo>
                </a:path>
              </a:pathLst>
            </a:custGeom>
            <a:ln w="0" cap="flat">
              <a:miter lim="127000"/>
            </a:ln>
          </p:spPr>
          <p:style>
            <a:lnRef idx="0">
              <a:srgbClr val="000000">
                <a:alpha val="0"/>
              </a:srgbClr>
            </a:lnRef>
            <a:fillRef idx="1">
              <a:srgbClr val="DDD9C3"/>
            </a:fillRef>
            <a:effectRef idx="0">
              <a:scrgbClr r="0" g="0" b="0"/>
            </a:effectRef>
            <a:fontRef idx="none"/>
          </p:style>
          <p:txBody>
            <a:bodyPr/>
            <a:lstStyle/>
            <a:p>
              <a:pPr>
                <a:defRPr/>
              </a:pPr>
              <a:endParaRPr lang="en-GB"/>
            </a:p>
          </p:txBody>
        </p:sp>
        <p:sp>
          <p:nvSpPr>
            <p:cNvPr id="22620" name="Rectangle 210">
              <a:extLst>
                <a:ext uri="{FF2B5EF4-FFF2-40B4-BE49-F238E27FC236}">
                  <a16:creationId xmlns:a16="http://schemas.microsoft.com/office/drawing/2014/main" id="{0C1A2FBC-6A55-458B-A277-0F00AF78DE33}"/>
                </a:ext>
              </a:extLst>
            </p:cNvPr>
            <p:cNvSpPr>
              <a:spLocks noChangeArrowheads="1"/>
            </p:cNvSpPr>
            <p:nvPr/>
          </p:nvSpPr>
          <p:spPr bwMode="auto">
            <a:xfrm>
              <a:off x="2219960" y="133719"/>
              <a:ext cx="1390974" cy="3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800" b="1">
                  <a:solidFill>
                    <a:srgbClr val="000000"/>
                  </a:solidFill>
                  <a:latin typeface="Cambria" panose="02040503050406030204" pitchFamily="18" charset="0"/>
                </a:rPr>
                <a:t>Soft drink</a:t>
              </a:r>
              <a:endParaRPr lang="en-GB" altLang="en-US" sz="1200">
                <a:solidFill>
                  <a:srgbClr val="000000"/>
                </a:solidFill>
                <a:latin typeface="Calibri" panose="020F0502020204030204" pitchFamily="34" charset="0"/>
                <a:cs typeface="Calibri" panose="020F0502020204030204" pitchFamily="34" charset="0"/>
              </a:endParaRPr>
            </a:p>
          </p:txBody>
        </p:sp>
        <p:sp>
          <p:nvSpPr>
            <p:cNvPr id="212" name="Shape 7443">
              <a:extLst>
                <a:ext uri="{FF2B5EF4-FFF2-40B4-BE49-F238E27FC236}">
                  <a16:creationId xmlns:a16="http://schemas.microsoft.com/office/drawing/2014/main" id="{38D055ED-1FB2-42B5-9C80-6D585390BDA6}"/>
                </a:ext>
              </a:extLst>
            </p:cNvPr>
            <p:cNvSpPr/>
            <p:nvPr/>
          </p:nvSpPr>
          <p:spPr>
            <a:xfrm>
              <a:off x="4572638" y="1422979"/>
              <a:ext cx="66331" cy="66702"/>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953735"/>
            </a:fillRef>
            <a:effectRef idx="0">
              <a:scrgbClr r="0" g="0" b="0"/>
            </a:effectRef>
            <a:fontRef idx="none"/>
          </p:style>
          <p:txBody>
            <a:bodyPr/>
            <a:lstStyle/>
            <a:p>
              <a:pPr>
                <a:defRPr/>
              </a:pPr>
              <a:endParaRPr lang="en-GB"/>
            </a:p>
          </p:txBody>
        </p:sp>
        <p:sp>
          <p:nvSpPr>
            <p:cNvPr id="213" name="Shape 516">
              <a:extLst>
                <a:ext uri="{FF2B5EF4-FFF2-40B4-BE49-F238E27FC236}">
                  <a16:creationId xmlns:a16="http://schemas.microsoft.com/office/drawing/2014/main" id="{ED7E2D79-7786-45A6-AC2F-53C30BFE16BA}"/>
                </a:ext>
              </a:extLst>
            </p:cNvPr>
            <p:cNvSpPr/>
            <p:nvPr/>
          </p:nvSpPr>
          <p:spPr>
            <a:xfrm>
              <a:off x="4572638" y="1422979"/>
              <a:ext cx="66331" cy="66702"/>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23" name="Rectangle 213">
              <a:extLst>
                <a:ext uri="{FF2B5EF4-FFF2-40B4-BE49-F238E27FC236}">
                  <a16:creationId xmlns:a16="http://schemas.microsoft.com/office/drawing/2014/main" id="{6749CB2B-928E-4F3B-89C4-D25167DA4AA2}"/>
                </a:ext>
              </a:extLst>
            </p:cNvPr>
            <p:cNvSpPr>
              <a:spLocks noChangeArrowheads="1"/>
            </p:cNvSpPr>
            <p:nvPr/>
          </p:nvSpPr>
          <p:spPr bwMode="auto">
            <a:xfrm>
              <a:off x="4670806" y="1398799"/>
              <a:ext cx="782898"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215" name="Shape 7444">
              <a:extLst>
                <a:ext uri="{FF2B5EF4-FFF2-40B4-BE49-F238E27FC236}">
                  <a16:creationId xmlns:a16="http://schemas.microsoft.com/office/drawing/2014/main" id="{42ADCABC-0566-4F6D-B89A-8BFFBF0A9C18}"/>
                </a:ext>
              </a:extLst>
            </p:cNvPr>
            <p:cNvSpPr/>
            <p:nvPr/>
          </p:nvSpPr>
          <p:spPr>
            <a:xfrm>
              <a:off x="4572638" y="1646907"/>
              <a:ext cx="66331" cy="66702"/>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558ED5"/>
            </a:fillRef>
            <a:effectRef idx="0">
              <a:scrgbClr r="0" g="0" b="0"/>
            </a:effectRef>
            <a:fontRef idx="none"/>
          </p:style>
          <p:txBody>
            <a:bodyPr/>
            <a:lstStyle/>
            <a:p>
              <a:pPr>
                <a:defRPr/>
              </a:pPr>
              <a:endParaRPr lang="en-GB"/>
            </a:p>
          </p:txBody>
        </p:sp>
        <p:sp>
          <p:nvSpPr>
            <p:cNvPr id="216" name="Shape 519">
              <a:extLst>
                <a:ext uri="{FF2B5EF4-FFF2-40B4-BE49-F238E27FC236}">
                  <a16:creationId xmlns:a16="http://schemas.microsoft.com/office/drawing/2014/main" id="{477024A6-2BCE-40DC-8663-C15D7A447089}"/>
                </a:ext>
              </a:extLst>
            </p:cNvPr>
            <p:cNvSpPr/>
            <p:nvPr/>
          </p:nvSpPr>
          <p:spPr>
            <a:xfrm>
              <a:off x="4572638" y="1646907"/>
              <a:ext cx="66331" cy="66702"/>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26" name="Rectangle 216">
              <a:extLst>
                <a:ext uri="{FF2B5EF4-FFF2-40B4-BE49-F238E27FC236}">
                  <a16:creationId xmlns:a16="http://schemas.microsoft.com/office/drawing/2014/main" id="{68F229C1-8851-4A72-A4E4-D505B2B767C2}"/>
                </a:ext>
              </a:extLst>
            </p:cNvPr>
            <p:cNvSpPr>
              <a:spLocks noChangeArrowheads="1"/>
            </p:cNvSpPr>
            <p:nvPr/>
          </p:nvSpPr>
          <p:spPr bwMode="auto">
            <a:xfrm>
              <a:off x="4670806" y="1622447"/>
              <a:ext cx="91785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female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218" name="Shape 7445">
              <a:extLst>
                <a:ext uri="{FF2B5EF4-FFF2-40B4-BE49-F238E27FC236}">
                  <a16:creationId xmlns:a16="http://schemas.microsoft.com/office/drawing/2014/main" id="{B218D79C-13D1-48FB-AAB0-22A9CCB93F7B}"/>
                </a:ext>
              </a:extLst>
            </p:cNvPr>
            <p:cNvSpPr/>
            <p:nvPr/>
          </p:nvSpPr>
          <p:spPr>
            <a:xfrm>
              <a:off x="4572638" y="1869248"/>
              <a:ext cx="66331" cy="66702"/>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FCD5B5"/>
            </a:fillRef>
            <a:effectRef idx="0">
              <a:scrgbClr r="0" g="0" b="0"/>
            </a:effectRef>
            <a:fontRef idx="none"/>
          </p:style>
          <p:txBody>
            <a:bodyPr/>
            <a:lstStyle/>
            <a:p>
              <a:pPr>
                <a:defRPr/>
              </a:pPr>
              <a:endParaRPr lang="en-GB"/>
            </a:p>
          </p:txBody>
        </p:sp>
        <p:sp>
          <p:nvSpPr>
            <p:cNvPr id="219" name="Shape 522">
              <a:extLst>
                <a:ext uri="{FF2B5EF4-FFF2-40B4-BE49-F238E27FC236}">
                  <a16:creationId xmlns:a16="http://schemas.microsoft.com/office/drawing/2014/main" id="{A59C3DEB-5A0C-40F9-BA2B-82526E2B3B87}"/>
                </a:ext>
              </a:extLst>
            </p:cNvPr>
            <p:cNvSpPr/>
            <p:nvPr/>
          </p:nvSpPr>
          <p:spPr>
            <a:xfrm>
              <a:off x="4572638" y="1869248"/>
              <a:ext cx="66331" cy="66702"/>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29" name="Rectangle 219">
              <a:extLst>
                <a:ext uri="{FF2B5EF4-FFF2-40B4-BE49-F238E27FC236}">
                  <a16:creationId xmlns:a16="http://schemas.microsoft.com/office/drawing/2014/main" id="{10901F71-3E13-4EEE-8523-976D23BBAB72}"/>
                </a:ext>
              </a:extLst>
            </p:cNvPr>
            <p:cNvSpPr>
              <a:spLocks noChangeArrowheads="1"/>
            </p:cNvSpPr>
            <p:nvPr/>
          </p:nvSpPr>
          <p:spPr bwMode="auto">
            <a:xfrm>
              <a:off x="4670806" y="1845839"/>
              <a:ext cx="66026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Pregnant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1" name="Shape 7446">
              <a:extLst>
                <a:ext uri="{FF2B5EF4-FFF2-40B4-BE49-F238E27FC236}">
                  <a16:creationId xmlns:a16="http://schemas.microsoft.com/office/drawing/2014/main" id="{187C112D-F50B-414D-B6C9-C594810282A5}"/>
                </a:ext>
              </a:extLst>
            </p:cNvPr>
            <p:cNvSpPr/>
            <p:nvPr/>
          </p:nvSpPr>
          <p:spPr>
            <a:xfrm>
              <a:off x="4572638" y="2093177"/>
              <a:ext cx="66331" cy="66702"/>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8064A2"/>
            </a:fillRef>
            <a:effectRef idx="0">
              <a:scrgbClr r="0" g="0" b="0"/>
            </a:effectRef>
            <a:fontRef idx="none"/>
          </p:style>
          <p:txBody>
            <a:bodyPr/>
            <a:lstStyle/>
            <a:p>
              <a:pPr>
                <a:defRPr/>
              </a:pPr>
              <a:endParaRPr lang="en-GB"/>
            </a:p>
          </p:txBody>
        </p:sp>
        <p:sp>
          <p:nvSpPr>
            <p:cNvPr id="222" name="Shape 525">
              <a:extLst>
                <a:ext uri="{FF2B5EF4-FFF2-40B4-BE49-F238E27FC236}">
                  <a16:creationId xmlns:a16="http://schemas.microsoft.com/office/drawing/2014/main" id="{061DE9E6-9902-4B47-91B0-D52D192AD849}"/>
                </a:ext>
              </a:extLst>
            </p:cNvPr>
            <p:cNvSpPr/>
            <p:nvPr/>
          </p:nvSpPr>
          <p:spPr>
            <a:xfrm>
              <a:off x="4572638" y="2093177"/>
              <a:ext cx="66331" cy="66702"/>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32" name="Rectangle 222">
              <a:extLst>
                <a:ext uri="{FF2B5EF4-FFF2-40B4-BE49-F238E27FC236}">
                  <a16:creationId xmlns:a16="http://schemas.microsoft.com/office/drawing/2014/main" id="{3314C044-B246-47B3-B114-00C97D6A25CA}"/>
                </a:ext>
              </a:extLst>
            </p:cNvPr>
            <p:cNvSpPr>
              <a:spLocks noChangeArrowheads="1"/>
            </p:cNvSpPr>
            <p:nvPr/>
          </p:nvSpPr>
          <p:spPr bwMode="auto">
            <a:xfrm>
              <a:off x="4670806" y="2069112"/>
              <a:ext cx="427395"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Peads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4" name="Shape 527">
              <a:extLst>
                <a:ext uri="{FF2B5EF4-FFF2-40B4-BE49-F238E27FC236}">
                  <a16:creationId xmlns:a16="http://schemas.microsoft.com/office/drawing/2014/main" id="{E36B2677-AB7F-4037-B3F5-FAC843D9EEA0}"/>
                </a:ext>
              </a:extLst>
            </p:cNvPr>
            <p:cNvSpPr/>
            <p:nvPr/>
          </p:nvSpPr>
          <p:spPr>
            <a:xfrm>
              <a:off x="0" y="0"/>
              <a:ext cx="5486534" cy="3200114"/>
            </a:xfrm>
            <a:custGeom>
              <a:avLst/>
              <a:gdLst/>
              <a:ahLst/>
              <a:cxnLst/>
              <a:rect l="0" t="0" r="0" b="0"/>
              <a:pathLst>
                <a:path w="5486401" h="3200400">
                  <a:moveTo>
                    <a:pt x="0" y="3200400"/>
                  </a:moveTo>
                  <a:lnTo>
                    <a:pt x="5486401" y="3200400"/>
                  </a:lnTo>
                  <a:lnTo>
                    <a:pt x="5486401" y="0"/>
                  </a:lnTo>
                  <a:lnTo>
                    <a:pt x="0" y="0"/>
                  </a:lnTo>
                  <a:close/>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grpSp>
      <p:grpSp>
        <p:nvGrpSpPr>
          <p:cNvPr id="22548" name="Group 242">
            <a:extLst>
              <a:ext uri="{FF2B5EF4-FFF2-40B4-BE49-F238E27FC236}">
                <a16:creationId xmlns:a16="http://schemas.microsoft.com/office/drawing/2014/main" id="{A846683D-C449-4B46-956F-3357F17E3386}"/>
              </a:ext>
            </a:extLst>
          </p:cNvPr>
          <p:cNvGrpSpPr>
            <a:grpSpLocks/>
          </p:cNvGrpSpPr>
          <p:nvPr/>
        </p:nvGrpSpPr>
        <p:grpSpPr bwMode="auto">
          <a:xfrm>
            <a:off x="20597813" y="31086425"/>
            <a:ext cx="8515350" cy="3313113"/>
            <a:chOff x="0" y="0"/>
            <a:chExt cx="5588663" cy="3313825"/>
          </a:xfrm>
        </p:grpSpPr>
        <p:sp>
          <p:nvSpPr>
            <p:cNvPr id="22551" name="Rectangle 243">
              <a:extLst>
                <a:ext uri="{FF2B5EF4-FFF2-40B4-BE49-F238E27FC236}">
                  <a16:creationId xmlns:a16="http://schemas.microsoft.com/office/drawing/2014/main" id="{EBBDABEA-391D-40A2-A86A-122F0E884FEC}"/>
                </a:ext>
              </a:extLst>
            </p:cNvPr>
            <p:cNvSpPr>
              <a:spLocks noChangeArrowheads="1"/>
            </p:cNvSpPr>
            <p:nvPr/>
          </p:nvSpPr>
          <p:spPr bwMode="auto">
            <a:xfrm>
              <a:off x="5506339" y="3107372"/>
              <a:ext cx="45808" cy="2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200">
                  <a:solidFill>
                    <a:srgbClr val="000000"/>
                  </a:solidFill>
                  <a:latin typeface="Calibri" panose="020F0502020204030204" pitchFamily="34" charset="0"/>
                  <a:cs typeface="Calibri" panose="020F0502020204030204" pitchFamily="34" charset="0"/>
                </a:rPr>
                <a:t> </a:t>
              </a:r>
            </a:p>
          </p:txBody>
        </p:sp>
        <p:sp>
          <p:nvSpPr>
            <p:cNvPr id="245" name="Shape 530">
              <a:extLst>
                <a:ext uri="{FF2B5EF4-FFF2-40B4-BE49-F238E27FC236}">
                  <a16:creationId xmlns:a16="http://schemas.microsoft.com/office/drawing/2014/main" id="{839EA074-EAC7-408D-87A1-B746EBECD66B}"/>
                </a:ext>
              </a:extLst>
            </p:cNvPr>
            <p:cNvSpPr/>
            <p:nvPr/>
          </p:nvSpPr>
          <p:spPr>
            <a:xfrm>
              <a:off x="1306522"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46" name="Shape 531">
              <a:extLst>
                <a:ext uri="{FF2B5EF4-FFF2-40B4-BE49-F238E27FC236}">
                  <a16:creationId xmlns:a16="http://schemas.microsoft.com/office/drawing/2014/main" id="{239769A3-579B-42E4-8856-657661593C92}"/>
                </a:ext>
              </a:extLst>
            </p:cNvPr>
            <p:cNvSpPr/>
            <p:nvPr/>
          </p:nvSpPr>
          <p:spPr>
            <a:xfrm>
              <a:off x="1725359"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47" name="Shape 532">
              <a:extLst>
                <a:ext uri="{FF2B5EF4-FFF2-40B4-BE49-F238E27FC236}">
                  <a16:creationId xmlns:a16="http://schemas.microsoft.com/office/drawing/2014/main" id="{88F735E0-68EE-467E-ACD4-85315DE100EE}"/>
                </a:ext>
              </a:extLst>
            </p:cNvPr>
            <p:cNvSpPr/>
            <p:nvPr/>
          </p:nvSpPr>
          <p:spPr>
            <a:xfrm>
              <a:off x="2144196"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48" name="Shape 533">
              <a:extLst>
                <a:ext uri="{FF2B5EF4-FFF2-40B4-BE49-F238E27FC236}">
                  <a16:creationId xmlns:a16="http://schemas.microsoft.com/office/drawing/2014/main" id="{B6D06230-1ABE-4E2B-81D8-E8A5B69CC418}"/>
                </a:ext>
              </a:extLst>
            </p:cNvPr>
            <p:cNvSpPr/>
            <p:nvPr/>
          </p:nvSpPr>
          <p:spPr>
            <a:xfrm>
              <a:off x="2566159"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49" name="Shape 534">
              <a:extLst>
                <a:ext uri="{FF2B5EF4-FFF2-40B4-BE49-F238E27FC236}">
                  <a16:creationId xmlns:a16="http://schemas.microsoft.com/office/drawing/2014/main" id="{4A797BC2-6A55-4E90-B025-3DBF8E3B129E}"/>
                </a:ext>
              </a:extLst>
            </p:cNvPr>
            <p:cNvSpPr/>
            <p:nvPr/>
          </p:nvSpPr>
          <p:spPr>
            <a:xfrm>
              <a:off x="2986038"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50" name="Shape 535">
              <a:extLst>
                <a:ext uri="{FF2B5EF4-FFF2-40B4-BE49-F238E27FC236}">
                  <a16:creationId xmlns:a16="http://schemas.microsoft.com/office/drawing/2014/main" id="{AFC34B4F-9644-4DCE-AD1F-2D6B34C8830A}"/>
                </a:ext>
              </a:extLst>
            </p:cNvPr>
            <p:cNvSpPr/>
            <p:nvPr/>
          </p:nvSpPr>
          <p:spPr>
            <a:xfrm>
              <a:off x="3404875"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51" name="Shape 536">
              <a:extLst>
                <a:ext uri="{FF2B5EF4-FFF2-40B4-BE49-F238E27FC236}">
                  <a16:creationId xmlns:a16="http://schemas.microsoft.com/office/drawing/2014/main" id="{BB03DCF4-9831-457D-8A7D-FF2A32C60540}"/>
                </a:ext>
              </a:extLst>
            </p:cNvPr>
            <p:cNvSpPr/>
            <p:nvPr/>
          </p:nvSpPr>
          <p:spPr>
            <a:xfrm>
              <a:off x="3823712"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52" name="Shape 537">
              <a:extLst>
                <a:ext uri="{FF2B5EF4-FFF2-40B4-BE49-F238E27FC236}">
                  <a16:creationId xmlns:a16="http://schemas.microsoft.com/office/drawing/2014/main" id="{9F147566-87E9-4861-9420-ABD14255D95C}"/>
                </a:ext>
              </a:extLst>
            </p:cNvPr>
            <p:cNvSpPr/>
            <p:nvPr/>
          </p:nvSpPr>
          <p:spPr>
            <a:xfrm>
              <a:off x="4243591" y="520812"/>
              <a:ext cx="0" cy="2365883"/>
            </a:xfrm>
            <a:custGeom>
              <a:avLst/>
              <a:gdLst/>
              <a:ahLst/>
              <a:cxnLst/>
              <a:rect l="0" t="0" r="0" b="0"/>
              <a:pathLst>
                <a:path h="2366645">
                  <a:moveTo>
                    <a:pt x="0" y="0"/>
                  </a:moveTo>
                  <a:lnTo>
                    <a:pt x="0" y="2366645"/>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53" name="Shape 7452">
              <a:extLst>
                <a:ext uri="{FF2B5EF4-FFF2-40B4-BE49-F238E27FC236}">
                  <a16:creationId xmlns:a16="http://schemas.microsoft.com/office/drawing/2014/main" id="{0544A328-6E86-4AF0-967F-A233AC4B0913}"/>
                </a:ext>
              </a:extLst>
            </p:cNvPr>
            <p:cNvSpPr/>
            <p:nvPr/>
          </p:nvSpPr>
          <p:spPr>
            <a:xfrm>
              <a:off x="886643" y="2473857"/>
              <a:ext cx="2938111" cy="236589"/>
            </a:xfrm>
            <a:custGeom>
              <a:avLst/>
              <a:gdLst/>
              <a:ahLst/>
              <a:cxnLst/>
              <a:rect l="0" t="0" r="0" b="0"/>
              <a:pathLst>
                <a:path w="2937510" h="236652">
                  <a:moveTo>
                    <a:pt x="0" y="0"/>
                  </a:moveTo>
                  <a:lnTo>
                    <a:pt x="2937510" y="0"/>
                  </a:lnTo>
                  <a:lnTo>
                    <a:pt x="2937510" y="236652"/>
                  </a:lnTo>
                  <a:lnTo>
                    <a:pt x="0" y="236652"/>
                  </a:lnTo>
                  <a:lnTo>
                    <a:pt x="0" y="0"/>
                  </a:lnTo>
                </a:path>
              </a:pathLst>
            </a:custGeom>
            <a:ln w="0" cap="flat">
              <a:round/>
            </a:ln>
          </p:spPr>
          <p:style>
            <a:lnRef idx="0">
              <a:srgbClr val="000000">
                <a:alpha val="0"/>
              </a:srgbClr>
            </a:lnRef>
            <a:fillRef idx="1">
              <a:srgbClr val="953735"/>
            </a:fillRef>
            <a:effectRef idx="0">
              <a:scrgbClr r="0" g="0" b="0"/>
            </a:effectRef>
            <a:fontRef idx="none"/>
          </p:style>
          <p:txBody>
            <a:bodyPr/>
            <a:lstStyle/>
            <a:p>
              <a:pPr>
                <a:defRPr/>
              </a:pPr>
              <a:endParaRPr lang="en-GB"/>
            </a:p>
          </p:txBody>
        </p:sp>
        <p:sp>
          <p:nvSpPr>
            <p:cNvPr id="254" name="Shape 539">
              <a:extLst>
                <a:ext uri="{FF2B5EF4-FFF2-40B4-BE49-F238E27FC236}">
                  <a16:creationId xmlns:a16="http://schemas.microsoft.com/office/drawing/2014/main" id="{0C15E77E-B2FD-4B81-ACE1-0ED72AA32049}"/>
                </a:ext>
              </a:extLst>
            </p:cNvPr>
            <p:cNvSpPr/>
            <p:nvPr/>
          </p:nvSpPr>
          <p:spPr>
            <a:xfrm>
              <a:off x="886643" y="2473857"/>
              <a:ext cx="2938111" cy="236589"/>
            </a:xfrm>
            <a:custGeom>
              <a:avLst/>
              <a:gdLst/>
              <a:ahLst/>
              <a:cxnLst/>
              <a:rect l="0" t="0" r="0" b="0"/>
              <a:pathLst>
                <a:path w="2937510" h="236652">
                  <a:moveTo>
                    <a:pt x="0" y="236652"/>
                  </a:moveTo>
                  <a:lnTo>
                    <a:pt x="2937510" y="236652"/>
                  </a:lnTo>
                  <a:lnTo>
                    <a:pt x="293751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55" name="Shape 7453">
              <a:extLst>
                <a:ext uri="{FF2B5EF4-FFF2-40B4-BE49-F238E27FC236}">
                  <a16:creationId xmlns:a16="http://schemas.microsoft.com/office/drawing/2014/main" id="{2894D3D6-F167-4F17-9E20-BE583711DBC2}"/>
                </a:ext>
              </a:extLst>
            </p:cNvPr>
            <p:cNvSpPr/>
            <p:nvPr/>
          </p:nvSpPr>
          <p:spPr>
            <a:xfrm>
              <a:off x="886643" y="1881592"/>
              <a:ext cx="1427380" cy="236588"/>
            </a:xfrm>
            <a:custGeom>
              <a:avLst/>
              <a:gdLst/>
              <a:ahLst/>
              <a:cxnLst/>
              <a:rect l="0" t="0" r="0" b="0"/>
              <a:pathLst>
                <a:path w="1426845" h="236652">
                  <a:moveTo>
                    <a:pt x="0" y="0"/>
                  </a:moveTo>
                  <a:lnTo>
                    <a:pt x="1426845" y="0"/>
                  </a:lnTo>
                  <a:lnTo>
                    <a:pt x="1426845" y="236652"/>
                  </a:lnTo>
                  <a:lnTo>
                    <a:pt x="0" y="236652"/>
                  </a:lnTo>
                  <a:lnTo>
                    <a:pt x="0" y="0"/>
                  </a:lnTo>
                </a:path>
              </a:pathLst>
            </a:custGeom>
            <a:ln w="0" cap="flat">
              <a:round/>
            </a:ln>
          </p:spPr>
          <p:style>
            <a:lnRef idx="0">
              <a:srgbClr val="000000">
                <a:alpha val="0"/>
              </a:srgbClr>
            </a:lnRef>
            <a:fillRef idx="1">
              <a:srgbClr val="558ED5"/>
            </a:fillRef>
            <a:effectRef idx="0">
              <a:scrgbClr r="0" g="0" b="0"/>
            </a:effectRef>
            <a:fontRef idx="none"/>
          </p:style>
          <p:txBody>
            <a:bodyPr/>
            <a:lstStyle/>
            <a:p>
              <a:pPr>
                <a:defRPr/>
              </a:pPr>
              <a:endParaRPr lang="en-GB"/>
            </a:p>
          </p:txBody>
        </p:sp>
        <p:sp>
          <p:nvSpPr>
            <p:cNvPr id="256" name="Shape 541">
              <a:extLst>
                <a:ext uri="{FF2B5EF4-FFF2-40B4-BE49-F238E27FC236}">
                  <a16:creationId xmlns:a16="http://schemas.microsoft.com/office/drawing/2014/main" id="{7E4DD68F-AB1D-4670-807A-9D1AC592DDC2}"/>
                </a:ext>
              </a:extLst>
            </p:cNvPr>
            <p:cNvSpPr/>
            <p:nvPr/>
          </p:nvSpPr>
          <p:spPr>
            <a:xfrm>
              <a:off x="886643" y="1881592"/>
              <a:ext cx="1427380" cy="236588"/>
            </a:xfrm>
            <a:custGeom>
              <a:avLst/>
              <a:gdLst/>
              <a:ahLst/>
              <a:cxnLst/>
              <a:rect l="0" t="0" r="0" b="0"/>
              <a:pathLst>
                <a:path w="1426845" h="236652">
                  <a:moveTo>
                    <a:pt x="0" y="236652"/>
                  </a:moveTo>
                  <a:lnTo>
                    <a:pt x="1426845" y="236652"/>
                  </a:lnTo>
                  <a:lnTo>
                    <a:pt x="1426845"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57" name="Shape 542">
              <a:extLst>
                <a:ext uri="{FF2B5EF4-FFF2-40B4-BE49-F238E27FC236}">
                  <a16:creationId xmlns:a16="http://schemas.microsoft.com/office/drawing/2014/main" id="{39A95B42-5385-42DF-AC6F-6E4052BBEFFF}"/>
                </a:ext>
              </a:extLst>
            </p:cNvPr>
            <p:cNvSpPr/>
            <p:nvPr/>
          </p:nvSpPr>
          <p:spPr>
            <a:xfrm>
              <a:off x="886643" y="2886695"/>
              <a:ext cx="3356949" cy="0"/>
            </a:xfrm>
            <a:custGeom>
              <a:avLst/>
              <a:gdLst/>
              <a:ahLst/>
              <a:cxnLst/>
              <a:rect l="0" t="0" r="0" b="0"/>
              <a:pathLst>
                <a:path w="3357118">
                  <a:moveTo>
                    <a:pt x="0" y="0"/>
                  </a:moveTo>
                  <a:lnTo>
                    <a:pt x="3357118"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58" name="Shape 543">
              <a:extLst>
                <a:ext uri="{FF2B5EF4-FFF2-40B4-BE49-F238E27FC236}">
                  <a16:creationId xmlns:a16="http://schemas.microsoft.com/office/drawing/2014/main" id="{EBDEB4B4-EB97-40C2-B5C3-5E3F9F4D4DF0}"/>
                </a:ext>
              </a:extLst>
            </p:cNvPr>
            <p:cNvSpPr/>
            <p:nvPr/>
          </p:nvSpPr>
          <p:spPr>
            <a:xfrm>
              <a:off x="886643"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59" name="Shape 544">
              <a:extLst>
                <a:ext uri="{FF2B5EF4-FFF2-40B4-BE49-F238E27FC236}">
                  <a16:creationId xmlns:a16="http://schemas.microsoft.com/office/drawing/2014/main" id="{93061FCA-7B0A-476F-B5A9-889738329054}"/>
                </a:ext>
              </a:extLst>
            </p:cNvPr>
            <p:cNvSpPr/>
            <p:nvPr/>
          </p:nvSpPr>
          <p:spPr>
            <a:xfrm>
              <a:off x="1306522"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0" name="Shape 545">
              <a:extLst>
                <a:ext uri="{FF2B5EF4-FFF2-40B4-BE49-F238E27FC236}">
                  <a16:creationId xmlns:a16="http://schemas.microsoft.com/office/drawing/2014/main" id="{DB285E1A-3462-4D66-ACDD-80FDFF57293F}"/>
                </a:ext>
              </a:extLst>
            </p:cNvPr>
            <p:cNvSpPr/>
            <p:nvPr/>
          </p:nvSpPr>
          <p:spPr>
            <a:xfrm>
              <a:off x="1725359"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1" name="Shape 546">
              <a:extLst>
                <a:ext uri="{FF2B5EF4-FFF2-40B4-BE49-F238E27FC236}">
                  <a16:creationId xmlns:a16="http://schemas.microsoft.com/office/drawing/2014/main" id="{44B2C29A-3608-4B0B-BD25-D8F28338D60A}"/>
                </a:ext>
              </a:extLst>
            </p:cNvPr>
            <p:cNvSpPr/>
            <p:nvPr/>
          </p:nvSpPr>
          <p:spPr>
            <a:xfrm>
              <a:off x="2144196"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2" name="Shape 547">
              <a:extLst>
                <a:ext uri="{FF2B5EF4-FFF2-40B4-BE49-F238E27FC236}">
                  <a16:creationId xmlns:a16="http://schemas.microsoft.com/office/drawing/2014/main" id="{117B55F4-BE8E-43CE-9227-C14BEA899E3A}"/>
                </a:ext>
              </a:extLst>
            </p:cNvPr>
            <p:cNvSpPr/>
            <p:nvPr/>
          </p:nvSpPr>
          <p:spPr>
            <a:xfrm>
              <a:off x="2566159"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3" name="Shape 548">
              <a:extLst>
                <a:ext uri="{FF2B5EF4-FFF2-40B4-BE49-F238E27FC236}">
                  <a16:creationId xmlns:a16="http://schemas.microsoft.com/office/drawing/2014/main" id="{95D71A8F-56FF-4E10-B652-145185A804AF}"/>
                </a:ext>
              </a:extLst>
            </p:cNvPr>
            <p:cNvSpPr/>
            <p:nvPr/>
          </p:nvSpPr>
          <p:spPr>
            <a:xfrm>
              <a:off x="2986038"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4" name="Shape 549">
              <a:extLst>
                <a:ext uri="{FF2B5EF4-FFF2-40B4-BE49-F238E27FC236}">
                  <a16:creationId xmlns:a16="http://schemas.microsoft.com/office/drawing/2014/main" id="{AAA6B522-B63A-49AC-9101-284C3B39E6AC}"/>
                </a:ext>
              </a:extLst>
            </p:cNvPr>
            <p:cNvSpPr/>
            <p:nvPr/>
          </p:nvSpPr>
          <p:spPr>
            <a:xfrm>
              <a:off x="3404875"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5" name="Shape 550">
              <a:extLst>
                <a:ext uri="{FF2B5EF4-FFF2-40B4-BE49-F238E27FC236}">
                  <a16:creationId xmlns:a16="http://schemas.microsoft.com/office/drawing/2014/main" id="{18C842FB-9BC7-49F6-836E-94116133657E}"/>
                </a:ext>
              </a:extLst>
            </p:cNvPr>
            <p:cNvSpPr/>
            <p:nvPr/>
          </p:nvSpPr>
          <p:spPr>
            <a:xfrm>
              <a:off x="3823712"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6" name="Shape 551">
              <a:extLst>
                <a:ext uri="{FF2B5EF4-FFF2-40B4-BE49-F238E27FC236}">
                  <a16:creationId xmlns:a16="http://schemas.microsoft.com/office/drawing/2014/main" id="{8069864E-7DCC-42B1-B193-A4C37031D3C9}"/>
                </a:ext>
              </a:extLst>
            </p:cNvPr>
            <p:cNvSpPr/>
            <p:nvPr/>
          </p:nvSpPr>
          <p:spPr>
            <a:xfrm>
              <a:off x="4243591" y="2886695"/>
              <a:ext cx="0" cy="41284"/>
            </a:xfrm>
            <a:custGeom>
              <a:avLst/>
              <a:gdLst/>
              <a:ahLst/>
              <a:cxnLst/>
              <a:rect l="0" t="0" r="0" b="0"/>
              <a:pathLst>
                <a:path h="40132">
                  <a:moveTo>
                    <a:pt x="0" y="0"/>
                  </a:moveTo>
                  <a:lnTo>
                    <a:pt x="0" y="40132"/>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7" name="Shape 552">
              <a:extLst>
                <a:ext uri="{FF2B5EF4-FFF2-40B4-BE49-F238E27FC236}">
                  <a16:creationId xmlns:a16="http://schemas.microsoft.com/office/drawing/2014/main" id="{311F1B24-4869-4715-9FAB-B60F78BBFFB6}"/>
                </a:ext>
              </a:extLst>
            </p:cNvPr>
            <p:cNvSpPr/>
            <p:nvPr/>
          </p:nvSpPr>
          <p:spPr>
            <a:xfrm>
              <a:off x="886643" y="520812"/>
              <a:ext cx="0" cy="2365883"/>
            </a:xfrm>
            <a:custGeom>
              <a:avLst/>
              <a:gdLst/>
              <a:ahLst/>
              <a:cxnLst/>
              <a:rect l="0" t="0" r="0" b="0"/>
              <a:pathLst>
                <a:path h="2366645">
                  <a:moveTo>
                    <a:pt x="0" y="2366645"/>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8" name="Shape 553">
              <a:extLst>
                <a:ext uri="{FF2B5EF4-FFF2-40B4-BE49-F238E27FC236}">
                  <a16:creationId xmlns:a16="http://schemas.microsoft.com/office/drawing/2014/main" id="{30750816-7611-433E-9C9B-74503A5260E0}"/>
                </a:ext>
              </a:extLst>
            </p:cNvPr>
            <p:cNvSpPr/>
            <p:nvPr/>
          </p:nvSpPr>
          <p:spPr>
            <a:xfrm>
              <a:off x="847051" y="2886695"/>
              <a:ext cx="39592" cy="0"/>
            </a:xfrm>
            <a:custGeom>
              <a:avLst/>
              <a:gdLst/>
              <a:ahLst/>
              <a:cxnLst/>
              <a:rect l="0" t="0" r="0" b="0"/>
              <a:pathLst>
                <a:path w="40259">
                  <a:moveTo>
                    <a:pt x="0" y="0"/>
                  </a:moveTo>
                  <a:lnTo>
                    <a:pt x="40259"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69" name="Shape 554">
              <a:extLst>
                <a:ext uri="{FF2B5EF4-FFF2-40B4-BE49-F238E27FC236}">
                  <a16:creationId xmlns:a16="http://schemas.microsoft.com/office/drawing/2014/main" id="{9D361F29-F61B-4883-9D0D-D6AE9FE9930E}"/>
                </a:ext>
              </a:extLst>
            </p:cNvPr>
            <p:cNvSpPr/>
            <p:nvPr/>
          </p:nvSpPr>
          <p:spPr>
            <a:xfrm>
              <a:off x="847051" y="2296018"/>
              <a:ext cx="39592" cy="0"/>
            </a:xfrm>
            <a:custGeom>
              <a:avLst/>
              <a:gdLst/>
              <a:ahLst/>
              <a:cxnLst/>
              <a:rect l="0" t="0" r="0" b="0"/>
              <a:pathLst>
                <a:path w="40259">
                  <a:moveTo>
                    <a:pt x="0" y="0"/>
                  </a:moveTo>
                  <a:lnTo>
                    <a:pt x="40259"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70" name="Shape 555">
              <a:extLst>
                <a:ext uri="{FF2B5EF4-FFF2-40B4-BE49-F238E27FC236}">
                  <a16:creationId xmlns:a16="http://schemas.microsoft.com/office/drawing/2014/main" id="{42548DB3-131E-4178-B33F-0F860712829E}"/>
                </a:ext>
              </a:extLst>
            </p:cNvPr>
            <p:cNvSpPr/>
            <p:nvPr/>
          </p:nvSpPr>
          <p:spPr>
            <a:xfrm>
              <a:off x="847051" y="1705341"/>
              <a:ext cx="39592" cy="0"/>
            </a:xfrm>
            <a:custGeom>
              <a:avLst/>
              <a:gdLst/>
              <a:ahLst/>
              <a:cxnLst/>
              <a:rect l="0" t="0" r="0" b="0"/>
              <a:pathLst>
                <a:path w="40259">
                  <a:moveTo>
                    <a:pt x="0" y="0"/>
                  </a:moveTo>
                  <a:lnTo>
                    <a:pt x="40259"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71" name="Shape 556">
              <a:extLst>
                <a:ext uri="{FF2B5EF4-FFF2-40B4-BE49-F238E27FC236}">
                  <a16:creationId xmlns:a16="http://schemas.microsoft.com/office/drawing/2014/main" id="{A1A1049A-2AE2-4FF9-BA65-988022EB3B25}"/>
                </a:ext>
              </a:extLst>
            </p:cNvPr>
            <p:cNvSpPr/>
            <p:nvPr/>
          </p:nvSpPr>
          <p:spPr>
            <a:xfrm>
              <a:off x="847051" y="1111489"/>
              <a:ext cx="39592" cy="0"/>
            </a:xfrm>
            <a:custGeom>
              <a:avLst/>
              <a:gdLst/>
              <a:ahLst/>
              <a:cxnLst/>
              <a:rect l="0" t="0" r="0" b="0"/>
              <a:pathLst>
                <a:path w="40259">
                  <a:moveTo>
                    <a:pt x="0" y="0"/>
                  </a:moveTo>
                  <a:lnTo>
                    <a:pt x="40259"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72" name="Shape 557">
              <a:extLst>
                <a:ext uri="{FF2B5EF4-FFF2-40B4-BE49-F238E27FC236}">
                  <a16:creationId xmlns:a16="http://schemas.microsoft.com/office/drawing/2014/main" id="{B8707A27-C556-43FE-8983-613D9599960F}"/>
                </a:ext>
              </a:extLst>
            </p:cNvPr>
            <p:cNvSpPr/>
            <p:nvPr/>
          </p:nvSpPr>
          <p:spPr>
            <a:xfrm>
              <a:off x="847051" y="520812"/>
              <a:ext cx="39592" cy="0"/>
            </a:xfrm>
            <a:custGeom>
              <a:avLst/>
              <a:gdLst/>
              <a:ahLst/>
              <a:cxnLst/>
              <a:rect l="0" t="0" r="0" b="0"/>
              <a:pathLst>
                <a:path w="40259">
                  <a:moveTo>
                    <a:pt x="0" y="0"/>
                  </a:moveTo>
                  <a:lnTo>
                    <a:pt x="40259"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sp>
          <p:nvSpPr>
            <p:cNvPr id="22580" name="Rectangle 272">
              <a:extLst>
                <a:ext uri="{FF2B5EF4-FFF2-40B4-BE49-F238E27FC236}">
                  <a16:creationId xmlns:a16="http://schemas.microsoft.com/office/drawing/2014/main" id="{AFE60B24-08D8-463E-B218-DBD399BA2012}"/>
                </a:ext>
              </a:extLst>
            </p:cNvPr>
            <p:cNvSpPr>
              <a:spLocks noChangeArrowheads="1"/>
            </p:cNvSpPr>
            <p:nvPr/>
          </p:nvSpPr>
          <p:spPr bwMode="auto">
            <a:xfrm>
              <a:off x="865886"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1" name="Rectangle 273">
              <a:extLst>
                <a:ext uri="{FF2B5EF4-FFF2-40B4-BE49-F238E27FC236}">
                  <a16:creationId xmlns:a16="http://schemas.microsoft.com/office/drawing/2014/main" id="{93EAA53F-DC94-4E12-84D9-BA009CFFD12D}"/>
                </a:ext>
              </a:extLst>
            </p:cNvPr>
            <p:cNvSpPr>
              <a:spLocks noChangeArrowheads="1"/>
            </p:cNvSpPr>
            <p:nvPr/>
          </p:nvSpPr>
          <p:spPr bwMode="auto">
            <a:xfrm>
              <a:off x="796036" y="2991824"/>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2" name="Rectangle 274">
              <a:extLst>
                <a:ext uri="{FF2B5EF4-FFF2-40B4-BE49-F238E27FC236}">
                  <a16:creationId xmlns:a16="http://schemas.microsoft.com/office/drawing/2014/main" id="{844819D5-3E57-4C51-ACC3-5208ADA814DA}"/>
                </a:ext>
              </a:extLst>
            </p:cNvPr>
            <p:cNvSpPr>
              <a:spLocks noChangeArrowheads="1"/>
            </p:cNvSpPr>
            <p:nvPr/>
          </p:nvSpPr>
          <p:spPr bwMode="auto">
            <a:xfrm>
              <a:off x="1215771" y="2991824"/>
              <a:ext cx="93576"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5</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3" name="Rectangle 275">
              <a:extLst>
                <a:ext uri="{FF2B5EF4-FFF2-40B4-BE49-F238E27FC236}">
                  <a16:creationId xmlns:a16="http://schemas.microsoft.com/office/drawing/2014/main" id="{86C402F8-628F-4A7C-BF11-4883B70E21D6}"/>
                </a:ext>
              </a:extLst>
            </p:cNvPr>
            <p:cNvSpPr>
              <a:spLocks noChangeArrowheads="1"/>
            </p:cNvSpPr>
            <p:nvPr/>
          </p:nvSpPr>
          <p:spPr bwMode="auto">
            <a:xfrm>
              <a:off x="1285621"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4" name="Rectangle 276">
              <a:extLst>
                <a:ext uri="{FF2B5EF4-FFF2-40B4-BE49-F238E27FC236}">
                  <a16:creationId xmlns:a16="http://schemas.microsoft.com/office/drawing/2014/main" id="{98A31222-DB9B-4AB1-B2EE-B0727712315C}"/>
                </a:ext>
              </a:extLst>
            </p:cNvPr>
            <p:cNvSpPr>
              <a:spLocks noChangeArrowheads="1"/>
            </p:cNvSpPr>
            <p:nvPr/>
          </p:nvSpPr>
          <p:spPr bwMode="auto">
            <a:xfrm>
              <a:off x="1740281"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5" name="Rectangle 277">
              <a:extLst>
                <a:ext uri="{FF2B5EF4-FFF2-40B4-BE49-F238E27FC236}">
                  <a16:creationId xmlns:a16="http://schemas.microsoft.com/office/drawing/2014/main" id="{E93ECEFB-A795-4E8F-835D-7609CCD93185}"/>
                </a:ext>
              </a:extLst>
            </p:cNvPr>
            <p:cNvSpPr>
              <a:spLocks noChangeArrowheads="1"/>
            </p:cNvSpPr>
            <p:nvPr/>
          </p:nvSpPr>
          <p:spPr bwMode="auto">
            <a:xfrm>
              <a:off x="1600581"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6" name="Rectangle 278">
              <a:extLst>
                <a:ext uri="{FF2B5EF4-FFF2-40B4-BE49-F238E27FC236}">
                  <a16:creationId xmlns:a16="http://schemas.microsoft.com/office/drawing/2014/main" id="{C5A71F80-4377-4F25-BD13-AE842CD6ABC4}"/>
                </a:ext>
              </a:extLst>
            </p:cNvPr>
            <p:cNvSpPr>
              <a:spLocks noChangeArrowheads="1"/>
            </p:cNvSpPr>
            <p:nvPr/>
          </p:nvSpPr>
          <p:spPr bwMode="auto">
            <a:xfrm>
              <a:off x="2160016"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7" name="Rectangle 279">
              <a:extLst>
                <a:ext uri="{FF2B5EF4-FFF2-40B4-BE49-F238E27FC236}">
                  <a16:creationId xmlns:a16="http://schemas.microsoft.com/office/drawing/2014/main" id="{BFE36A53-9206-420E-9117-D614C31E4B0F}"/>
                </a:ext>
              </a:extLst>
            </p:cNvPr>
            <p:cNvSpPr>
              <a:spLocks noChangeArrowheads="1"/>
            </p:cNvSpPr>
            <p:nvPr/>
          </p:nvSpPr>
          <p:spPr bwMode="auto">
            <a:xfrm>
              <a:off x="2020316"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15</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8" name="Rectangle 280">
              <a:extLst>
                <a:ext uri="{FF2B5EF4-FFF2-40B4-BE49-F238E27FC236}">
                  <a16:creationId xmlns:a16="http://schemas.microsoft.com/office/drawing/2014/main" id="{2FD627AE-90A5-4B7F-A481-64DD090F5461}"/>
                </a:ext>
              </a:extLst>
            </p:cNvPr>
            <p:cNvSpPr>
              <a:spLocks noChangeArrowheads="1"/>
            </p:cNvSpPr>
            <p:nvPr/>
          </p:nvSpPr>
          <p:spPr bwMode="auto">
            <a:xfrm>
              <a:off x="2579624"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89" name="Rectangle 281">
              <a:extLst>
                <a:ext uri="{FF2B5EF4-FFF2-40B4-BE49-F238E27FC236}">
                  <a16:creationId xmlns:a16="http://schemas.microsoft.com/office/drawing/2014/main" id="{56B1E3AA-CBF0-4D5F-BD2C-C046B006503C}"/>
                </a:ext>
              </a:extLst>
            </p:cNvPr>
            <p:cNvSpPr>
              <a:spLocks noChangeArrowheads="1"/>
            </p:cNvSpPr>
            <p:nvPr/>
          </p:nvSpPr>
          <p:spPr bwMode="auto">
            <a:xfrm>
              <a:off x="2439924"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0" name="Rectangle 282">
              <a:extLst>
                <a:ext uri="{FF2B5EF4-FFF2-40B4-BE49-F238E27FC236}">
                  <a16:creationId xmlns:a16="http://schemas.microsoft.com/office/drawing/2014/main" id="{E792C74B-D7CD-4788-81F2-7BED1A69ADC5}"/>
                </a:ext>
              </a:extLst>
            </p:cNvPr>
            <p:cNvSpPr>
              <a:spLocks noChangeArrowheads="1"/>
            </p:cNvSpPr>
            <p:nvPr/>
          </p:nvSpPr>
          <p:spPr bwMode="auto">
            <a:xfrm>
              <a:off x="2860040"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25</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1" name="Rectangle 283">
              <a:extLst>
                <a:ext uri="{FF2B5EF4-FFF2-40B4-BE49-F238E27FC236}">
                  <a16:creationId xmlns:a16="http://schemas.microsoft.com/office/drawing/2014/main" id="{8FC87243-3805-4ADB-9F68-1D5C0C2C3809}"/>
                </a:ext>
              </a:extLst>
            </p:cNvPr>
            <p:cNvSpPr>
              <a:spLocks noChangeArrowheads="1"/>
            </p:cNvSpPr>
            <p:nvPr/>
          </p:nvSpPr>
          <p:spPr bwMode="auto">
            <a:xfrm>
              <a:off x="2999740"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2" name="Rectangle 284">
              <a:extLst>
                <a:ext uri="{FF2B5EF4-FFF2-40B4-BE49-F238E27FC236}">
                  <a16:creationId xmlns:a16="http://schemas.microsoft.com/office/drawing/2014/main" id="{8E2F9BB0-11B4-4EBB-89A3-6AE3CBFE4EDC}"/>
                </a:ext>
              </a:extLst>
            </p:cNvPr>
            <p:cNvSpPr>
              <a:spLocks noChangeArrowheads="1"/>
            </p:cNvSpPr>
            <p:nvPr/>
          </p:nvSpPr>
          <p:spPr bwMode="auto">
            <a:xfrm>
              <a:off x="3419475"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3" name="Rectangle 285">
              <a:extLst>
                <a:ext uri="{FF2B5EF4-FFF2-40B4-BE49-F238E27FC236}">
                  <a16:creationId xmlns:a16="http://schemas.microsoft.com/office/drawing/2014/main" id="{86F94151-2B61-4BC3-92FE-BD8FDE3353F1}"/>
                </a:ext>
              </a:extLst>
            </p:cNvPr>
            <p:cNvSpPr>
              <a:spLocks noChangeArrowheads="1"/>
            </p:cNvSpPr>
            <p:nvPr/>
          </p:nvSpPr>
          <p:spPr bwMode="auto">
            <a:xfrm>
              <a:off x="3279775"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30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4" name="Rectangle 286">
              <a:extLst>
                <a:ext uri="{FF2B5EF4-FFF2-40B4-BE49-F238E27FC236}">
                  <a16:creationId xmlns:a16="http://schemas.microsoft.com/office/drawing/2014/main" id="{618540EB-254D-4A23-B91A-FC6265E0F451}"/>
                </a:ext>
              </a:extLst>
            </p:cNvPr>
            <p:cNvSpPr>
              <a:spLocks noChangeArrowheads="1"/>
            </p:cNvSpPr>
            <p:nvPr/>
          </p:nvSpPr>
          <p:spPr bwMode="auto">
            <a:xfrm>
              <a:off x="3699510"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35</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5" name="Rectangle 287">
              <a:extLst>
                <a:ext uri="{FF2B5EF4-FFF2-40B4-BE49-F238E27FC236}">
                  <a16:creationId xmlns:a16="http://schemas.microsoft.com/office/drawing/2014/main" id="{453DFFAB-FEB3-47E0-9D93-5A851DFF5408}"/>
                </a:ext>
              </a:extLst>
            </p:cNvPr>
            <p:cNvSpPr>
              <a:spLocks noChangeArrowheads="1"/>
            </p:cNvSpPr>
            <p:nvPr/>
          </p:nvSpPr>
          <p:spPr bwMode="auto">
            <a:xfrm>
              <a:off x="3839210"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6" name="Rectangle 288">
              <a:extLst>
                <a:ext uri="{FF2B5EF4-FFF2-40B4-BE49-F238E27FC236}">
                  <a16:creationId xmlns:a16="http://schemas.microsoft.com/office/drawing/2014/main" id="{9E593757-D596-4ED6-A045-AD5480C266BD}"/>
                </a:ext>
              </a:extLst>
            </p:cNvPr>
            <p:cNvSpPr>
              <a:spLocks noChangeArrowheads="1"/>
            </p:cNvSpPr>
            <p:nvPr/>
          </p:nvSpPr>
          <p:spPr bwMode="auto">
            <a:xfrm>
              <a:off x="4119245" y="2991824"/>
              <a:ext cx="18647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40</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7" name="Rectangle 289">
              <a:extLst>
                <a:ext uri="{FF2B5EF4-FFF2-40B4-BE49-F238E27FC236}">
                  <a16:creationId xmlns:a16="http://schemas.microsoft.com/office/drawing/2014/main" id="{F0F49C9D-9AE2-4326-B8DD-A469B70AAA6F}"/>
                </a:ext>
              </a:extLst>
            </p:cNvPr>
            <p:cNvSpPr>
              <a:spLocks noChangeArrowheads="1"/>
            </p:cNvSpPr>
            <p:nvPr/>
          </p:nvSpPr>
          <p:spPr bwMode="auto">
            <a:xfrm>
              <a:off x="4258945" y="2991824"/>
              <a:ext cx="15033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8" name="Rectangle 290">
              <a:extLst>
                <a:ext uri="{FF2B5EF4-FFF2-40B4-BE49-F238E27FC236}">
                  <a16:creationId xmlns:a16="http://schemas.microsoft.com/office/drawing/2014/main" id="{8DA6FF1F-2818-4B30-AA2F-D74A2206BFBA}"/>
                </a:ext>
              </a:extLst>
            </p:cNvPr>
            <p:cNvSpPr>
              <a:spLocks noChangeArrowheads="1"/>
            </p:cNvSpPr>
            <p:nvPr/>
          </p:nvSpPr>
          <p:spPr bwMode="auto">
            <a:xfrm>
              <a:off x="183515" y="2535514"/>
              <a:ext cx="782898"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599" name="Rectangle 291">
              <a:extLst>
                <a:ext uri="{FF2B5EF4-FFF2-40B4-BE49-F238E27FC236}">
                  <a16:creationId xmlns:a16="http://schemas.microsoft.com/office/drawing/2014/main" id="{EF435A8B-73D0-49D7-B440-278C9B96FBC3}"/>
                </a:ext>
              </a:extLst>
            </p:cNvPr>
            <p:cNvSpPr>
              <a:spLocks noChangeArrowheads="1"/>
            </p:cNvSpPr>
            <p:nvPr/>
          </p:nvSpPr>
          <p:spPr bwMode="auto">
            <a:xfrm>
              <a:off x="83185" y="1943819"/>
              <a:ext cx="91785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female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00" name="Rectangle 292">
              <a:extLst>
                <a:ext uri="{FF2B5EF4-FFF2-40B4-BE49-F238E27FC236}">
                  <a16:creationId xmlns:a16="http://schemas.microsoft.com/office/drawing/2014/main" id="{FB09C23B-3FC5-4821-A743-F2A73E84BAE2}"/>
                </a:ext>
              </a:extLst>
            </p:cNvPr>
            <p:cNvSpPr>
              <a:spLocks noChangeArrowheads="1"/>
            </p:cNvSpPr>
            <p:nvPr/>
          </p:nvSpPr>
          <p:spPr bwMode="auto">
            <a:xfrm>
              <a:off x="276606" y="1352000"/>
              <a:ext cx="66026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Pregnant</a:t>
              </a:r>
              <a:endParaRPr lang="en-GB" altLang="en-US" sz="1200">
                <a:solidFill>
                  <a:srgbClr val="000000"/>
                </a:solidFill>
                <a:latin typeface="Calibri" panose="020F0502020204030204" pitchFamily="34" charset="0"/>
                <a:cs typeface="Calibri" panose="020F0502020204030204" pitchFamily="34" charset="0"/>
              </a:endParaRPr>
            </a:p>
          </p:txBody>
        </p:sp>
        <p:sp>
          <p:nvSpPr>
            <p:cNvPr id="22601" name="Rectangle 293">
              <a:extLst>
                <a:ext uri="{FF2B5EF4-FFF2-40B4-BE49-F238E27FC236}">
                  <a16:creationId xmlns:a16="http://schemas.microsoft.com/office/drawing/2014/main" id="{51DE0573-AD34-433E-B9AC-F6ACFBF87427}"/>
                </a:ext>
              </a:extLst>
            </p:cNvPr>
            <p:cNvSpPr>
              <a:spLocks noChangeArrowheads="1"/>
            </p:cNvSpPr>
            <p:nvPr/>
          </p:nvSpPr>
          <p:spPr bwMode="auto">
            <a:xfrm>
              <a:off x="451739" y="760053"/>
              <a:ext cx="427004"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Peads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95" name="Shape 7454">
              <a:extLst>
                <a:ext uri="{FF2B5EF4-FFF2-40B4-BE49-F238E27FC236}">
                  <a16:creationId xmlns:a16="http://schemas.microsoft.com/office/drawing/2014/main" id="{BBB79078-60B5-44FF-90D0-07D12FF3BFD8}"/>
                </a:ext>
              </a:extLst>
            </p:cNvPr>
            <p:cNvSpPr/>
            <p:nvPr/>
          </p:nvSpPr>
          <p:spPr>
            <a:xfrm>
              <a:off x="1662846" y="74629"/>
              <a:ext cx="2160866" cy="306453"/>
            </a:xfrm>
            <a:custGeom>
              <a:avLst/>
              <a:gdLst/>
              <a:ahLst/>
              <a:cxnLst/>
              <a:rect l="0" t="0" r="0" b="0"/>
              <a:pathLst>
                <a:path w="2160778" h="306134">
                  <a:moveTo>
                    <a:pt x="0" y="0"/>
                  </a:moveTo>
                  <a:lnTo>
                    <a:pt x="2160778" y="0"/>
                  </a:lnTo>
                  <a:lnTo>
                    <a:pt x="2160778" y="306134"/>
                  </a:lnTo>
                  <a:lnTo>
                    <a:pt x="0" y="306134"/>
                  </a:lnTo>
                  <a:lnTo>
                    <a:pt x="0" y="0"/>
                  </a:lnTo>
                </a:path>
              </a:pathLst>
            </a:custGeom>
            <a:ln w="0" cap="flat">
              <a:round/>
            </a:ln>
          </p:spPr>
          <p:style>
            <a:lnRef idx="0">
              <a:srgbClr val="000000">
                <a:alpha val="0"/>
              </a:srgbClr>
            </a:lnRef>
            <a:fillRef idx="1">
              <a:srgbClr val="DDD9C3"/>
            </a:fillRef>
            <a:effectRef idx="0">
              <a:scrgbClr r="0" g="0" b="0"/>
            </a:effectRef>
            <a:fontRef idx="none"/>
          </p:style>
          <p:txBody>
            <a:bodyPr/>
            <a:lstStyle/>
            <a:p>
              <a:pPr>
                <a:defRPr/>
              </a:pPr>
              <a:endParaRPr lang="en-GB"/>
            </a:p>
          </p:txBody>
        </p:sp>
        <p:sp>
          <p:nvSpPr>
            <p:cNvPr id="22603" name="Rectangle 295">
              <a:extLst>
                <a:ext uri="{FF2B5EF4-FFF2-40B4-BE49-F238E27FC236}">
                  <a16:creationId xmlns:a16="http://schemas.microsoft.com/office/drawing/2014/main" id="{CE69A8AE-4FAB-4416-BBC1-F224C38EA4A6}"/>
                </a:ext>
              </a:extLst>
            </p:cNvPr>
            <p:cNvSpPr>
              <a:spLocks noChangeArrowheads="1"/>
            </p:cNvSpPr>
            <p:nvPr/>
          </p:nvSpPr>
          <p:spPr bwMode="auto">
            <a:xfrm>
              <a:off x="1699260" y="133401"/>
              <a:ext cx="2772827" cy="3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800" b="1">
                  <a:solidFill>
                    <a:srgbClr val="000000"/>
                  </a:solidFill>
                  <a:latin typeface="Cambria" panose="02040503050406030204" pitchFamily="18" charset="0"/>
                </a:rPr>
                <a:t>missed medications</a:t>
              </a:r>
              <a:endParaRPr lang="en-GB" altLang="en-US" sz="1200">
                <a:solidFill>
                  <a:srgbClr val="000000"/>
                </a:solidFill>
                <a:latin typeface="Calibri" panose="020F0502020204030204" pitchFamily="34" charset="0"/>
                <a:cs typeface="Calibri" panose="020F0502020204030204" pitchFamily="34" charset="0"/>
              </a:endParaRPr>
            </a:p>
          </p:txBody>
        </p:sp>
        <p:sp>
          <p:nvSpPr>
            <p:cNvPr id="297" name="Shape 7455">
              <a:extLst>
                <a:ext uri="{FF2B5EF4-FFF2-40B4-BE49-F238E27FC236}">
                  <a16:creationId xmlns:a16="http://schemas.microsoft.com/office/drawing/2014/main" id="{3708ADC0-85DA-410B-87CD-D051346C6D27}"/>
                </a:ext>
              </a:extLst>
            </p:cNvPr>
            <p:cNvSpPr/>
            <p:nvPr/>
          </p:nvSpPr>
          <p:spPr>
            <a:xfrm>
              <a:off x="4572826" y="1421118"/>
              <a:ext cx="66681" cy="66689"/>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953735"/>
            </a:fillRef>
            <a:effectRef idx="0">
              <a:scrgbClr r="0" g="0" b="0"/>
            </a:effectRef>
            <a:fontRef idx="none"/>
          </p:style>
          <p:txBody>
            <a:bodyPr/>
            <a:lstStyle/>
            <a:p>
              <a:pPr>
                <a:defRPr/>
              </a:pPr>
              <a:endParaRPr lang="en-GB"/>
            </a:p>
          </p:txBody>
        </p:sp>
        <p:sp>
          <p:nvSpPr>
            <p:cNvPr id="298" name="Shape 575">
              <a:extLst>
                <a:ext uri="{FF2B5EF4-FFF2-40B4-BE49-F238E27FC236}">
                  <a16:creationId xmlns:a16="http://schemas.microsoft.com/office/drawing/2014/main" id="{2848FD44-7E87-4BEA-B238-4A862D465DFA}"/>
                </a:ext>
              </a:extLst>
            </p:cNvPr>
            <p:cNvSpPr/>
            <p:nvPr/>
          </p:nvSpPr>
          <p:spPr>
            <a:xfrm>
              <a:off x="4572826" y="1421118"/>
              <a:ext cx="66681" cy="66689"/>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06" name="Rectangle 298">
              <a:extLst>
                <a:ext uri="{FF2B5EF4-FFF2-40B4-BE49-F238E27FC236}">
                  <a16:creationId xmlns:a16="http://schemas.microsoft.com/office/drawing/2014/main" id="{64E1C825-D6C7-4F94-8759-22370FFDFE0C}"/>
                </a:ext>
              </a:extLst>
            </p:cNvPr>
            <p:cNvSpPr>
              <a:spLocks noChangeArrowheads="1"/>
            </p:cNvSpPr>
            <p:nvPr/>
          </p:nvSpPr>
          <p:spPr bwMode="auto">
            <a:xfrm>
              <a:off x="4670806" y="1397981"/>
              <a:ext cx="782992" cy="1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300" name="Shape 7456">
              <a:extLst>
                <a:ext uri="{FF2B5EF4-FFF2-40B4-BE49-F238E27FC236}">
                  <a16:creationId xmlns:a16="http://schemas.microsoft.com/office/drawing/2014/main" id="{ED2858EC-9CA4-4BA1-B22B-624C2A482394}"/>
                </a:ext>
              </a:extLst>
            </p:cNvPr>
            <p:cNvSpPr/>
            <p:nvPr/>
          </p:nvSpPr>
          <p:spPr>
            <a:xfrm>
              <a:off x="4572826" y="1645003"/>
              <a:ext cx="66681" cy="66689"/>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558ED5"/>
            </a:fillRef>
            <a:effectRef idx="0">
              <a:scrgbClr r="0" g="0" b="0"/>
            </a:effectRef>
            <a:fontRef idx="none"/>
          </p:style>
          <p:txBody>
            <a:bodyPr/>
            <a:lstStyle/>
            <a:p>
              <a:pPr>
                <a:defRPr/>
              </a:pPr>
              <a:endParaRPr lang="en-GB"/>
            </a:p>
          </p:txBody>
        </p:sp>
        <p:sp>
          <p:nvSpPr>
            <p:cNvPr id="301" name="Shape 578">
              <a:extLst>
                <a:ext uri="{FF2B5EF4-FFF2-40B4-BE49-F238E27FC236}">
                  <a16:creationId xmlns:a16="http://schemas.microsoft.com/office/drawing/2014/main" id="{CEF7007C-F604-4D85-9E79-529E6F526828}"/>
                </a:ext>
              </a:extLst>
            </p:cNvPr>
            <p:cNvSpPr/>
            <p:nvPr/>
          </p:nvSpPr>
          <p:spPr>
            <a:xfrm>
              <a:off x="4572826" y="1645003"/>
              <a:ext cx="66681" cy="66689"/>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09" name="Rectangle 301">
              <a:extLst>
                <a:ext uri="{FF2B5EF4-FFF2-40B4-BE49-F238E27FC236}">
                  <a16:creationId xmlns:a16="http://schemas.microsoft.com/office/drawing/2014/main" id="{D95B0694-50CA-47AC-B460-4C4EBCD8CF7B}"/>
                </a:ext>
              </a:extLst>
            </p:cNvPr>
            <p:cNvSpPr>
              <a:spLocks noChangeArrowheads="1"/>
            </p:cNvSpPr>
            <p:nvPr/>
          </p:nvSpPr>
          <p:spPr bwMode="auto">
            <a:xfrm>
              <a:off x="4670806" y="1622129"/>
              <a:ext cx="917857"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Adult female</a:t>
              </a:r>
              <a:endParaRPr lang="en-GB" altLang="en-US" sz="1200">
                <a:solidFill>
                  <a:srgbClr val="000000"/>
                </a:solidFill>
                <a:latin typeface="Calibri" panose="020F0502020204030204" pitchFamily="34" charset="0"/>
                <a:cs typeface="Calibri" panose="020F0502020204030204" pitchFamily="34" charset="0"/>
              </a:endParaRPr>
            </a:p>
          </p:txBody>
        </p:sp>
        <p:sp>
          <p:nvSpPr>
            <p:cNvPr id="303" name="Shape 7457">
              <a:extLst>
                <a:ext uri="{FF2B5EF4-FFF2-40B4-BE49-F238E27FC236}">
                  <a16:creationId xmlns:a16="http://schemas.microsoft.com/office/drawing/2014/main" id="{BD9A0C10-9927-425D-9629-104E76944533}"/>
                </a:ext>
              </a:extLst>
            </p:cNvPr>
            <p:cNvSpPr/>
            <p:nvPr/>
          </p:nvSpPr>
          <p:spPr>
            <a:xfrm>
              <a:off x="4572826" y="1868890"/>
              <a:ext cx="66681" cy="66689"/>
            </a:xfrm>
            <a:custGeom>
              <a:avLst/>
              <a:gdLst/>
              <a:ahLst/>
              <a:cxnLst/>
              <a:rect l="0" t="0" r="0" b="0"/>
              <a:pathLst>
                <a:path w="66980" h="66980">
                  <a:moveTo>
                    <a:pt x="0" y="0"/>
                  </a:moveTo>
                  <a:lnTo>
                    <a:pt x="66980" y="0"/>
                  </a:lnTo>
                  <a:lnTo>
                    <a:pt x="66980" y="66980"/>
                  </a:lnTo>
                  <a:lnTo>
                    <a:pt x="0" y="66980"/>
                  </a:lnTo>
                  <a:lnTo>
                    <a:pt x="0" y="0"/>
                  </a:lnTo>
                </a:path>
              </a:pathLst>
            </a:custGeom>
            <a:ln w="0" cap="flat">
              <a:round/>
            </a:ln>
          </p:spPr>
          <p:style>
            <a:lnRef idx="0">
              <a:srgbClr val="000000">
                <a:alpha val="0"/>
              </a:srgbClr>
            </a:lnRef>
            <a:fillRef idx="1">
              <a:srgbClr val="FCD5B5"/>
            </a:fillRef>
            <a:effectRef idx="0">
              <a:scrgbClr r="0" g="0" b="0"/>
            </a:effectRef>
            <a:fontRef idx="none"/>
          </p:style>
          <p:txBody>
            <a:bodyPr/>
            <a:lstStyle/>
            <a:p>
              <a:pPr>
                <a:defRPr/>
              </a:pPr>
              <a:endParaRPr lang="en-GB"/>
            </a:p>
          </p:txBody>
        </p:sp>
        <p:sp>
          <p:nvSpPr>
            <p:cNvPr id="304" name="Shape 581">
              <a:extLst>
                <a:ext uri="{FF2B5EF4-FFF2-40B4-BE49-F238E27FC236}">
                  <a16:creationId xmlns:a16="http://schemas.microsoft.com/office/drawing/2014/main" id="{B70195EE-82BA-4552-92E4-35F103CCB573}"/>
                </a:ext>
              </a:extLst>
            </p:cNvPr>
            <p:cNvSpPr/>
            <p:nvPr/>
          </p:nvSpPr>
          <p:spPr>
            <a:xfrm>
              <a:off x="4572826" y="1868890"/>
              <a:ext cx="66681" cy="66689"/>
            </a:xfrm>
            <a:custGeom>
              <a:avLst/>
              <a:gdLst/>
              <a:ahLst/>
              <a:cxnLst/>
              <a:rect l="0" t="0" r="0" b="0"/>
              <a:pathLst>
                <a:path w="66980" h="66980">
                  <a:moveTo>
                    <a:pt x="0" y="66980"/>
                  </a:moveTo>
                  <a:lnTo>
                    <a:pt x="66980" y="66980"/>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12" name="Rectangle 304">
              <a:extLst>
                <a:ext uri="{FF2B5EF4-FFF2-40B4-BE49-F238E27FC236}">
                  <a16:creationId xmlns:a16="http://schemas.microsoft.com/office/drawing/2014/main" id="{1D901A06-4086-47DA-8F9E-E12004867CA6}"/>
                </a:ext>
              </a:extLst>
            </p:cNvPr>
            <p:cNvSpPr>
              <a:spLocks noChangeArrowheads="1"/>
            </p:cNvSpPr>
            <p:nvPr/>
          </p:nvSpPr>
          <p:spPr bwMode="auto">
            <a:xfrm>
              <a:off x="4670806" y="1845649"/>
              <a:ext cx="660269"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Pregnant</a:t>
              </a:r>
              <a:endParaRPr lang="en-GB" altLang="en-US" sz="1200">
                <a:solidFill>
                  <a:srgbClr val="000000"/>
                </a:solidFill>
                <a:latin typeface="Calibri" panose="020F0502020204030204" pitchFamily="34" charset="0"/>
                <a:cs typeface="Calibri" panose="020F0502020204030204" pitchFamily="34" charset="0"/>
              </a:endParaRPr>
            </a:p>
          </p:txBody>
        </p:sp>
        <p:sp>
          <p:nvSpPr>
            <p:cNvPr id="306" name="Shape 7458">
              <a:extLst>
                <a:ext uri="{FF2B5EF4-FFF2-40B4-BE49-F238E27FC236}">
                  <a16:creationId xmlns:a16="http://schemas.microsoft.com/office/drawing/2014/main" id="{ED89FD28-EB8F-48B0-907F-D2EB69402196}"/>
                </a:ext>
              </a:extLst>
            </p:cNvPr>
            <p:cNvSpPr/>
            <p:nvPr/>
          </p:nvSpPr>
          <p:spPr>
            <a:xfrm>
              <a:off x="4572826" y="2091187"/>
              <a:ext cx="66681" cy="68277"/>
            </a:xfrm>
            <a:custGeom>
              <a:avLst/>
              <a:gdLst/>
              <a:ahLst/>
              <a:cxnLst/>
              <a:rect l="0" t="0" r="0" b="0"/>
              <a:pathLst>
                <a:path w="66980" h="66979">
                  <a:moveTo>
                    <a:pt x="0" y="0"/>
                  </a:moveTo>
                  <a:lnTo>
                    <a:pt x="66980" y="0"/>
                  </a:lnTo>
                  <a:lnTo>
                    <a:pt x="66980" y="66979"/>
                  </a:lnTo>
                  <a:lnTo>
                    <a:pt x="0" y="66979"/>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pPr>
                <a:defRPr/>
              </a:pPr>
              <a:endParaRPr lang="en-GB"/>
            </a:p>
          </p:txBody>
        </p:sp>
        <p:sp>
          <p:nvSpPr>
            <p:cNvPr id="307" name="Shape 584">
              <a:extLst>
                <a:ext uri="{FF2B5EF4-FFF2-40B4-BE49-F238E27FC236}">
                  <a16:creationId xmlns:a16="http://schemas.microsoft.com/office/drawing/2014/main" id="{7A60BCD8-02FC-48AD-84B3-ED6E68FFF761}"/>
                </a:ext>
              </a:extLst>
            </p:cNvPr>
            <p:cNvSpPr/>
            <p:nvPr/>
          </p:nvSpPr>
          <p:spPr>
            <a:xfrm>
              <a:off x="4572826" y="2091187"/>
              <a:ext cx="66681" cy="68277"/>
            </a:xfrm>
            <a:custGeom>
              <a:avLst/>
              <a:gdLst/>
              <a:ahLst/>
              <a:cxnLst/>
              <a:rect l="0" t="0" r="0" b="0"/>
              <a:pathLst>
                <a:path w="66980" h="66979">
                  <a:moveTo>
                    <a:pt x="0" y="66979"/>
                  </a:moveTo>
                  <a:lnTo>
                    <a:pt x="66980" y="66979"/>
                  </a:lnTo>
                  <a:lnTo>
                    <a:pt x="66980" y="0"/>
                  </a:lnTo>
                  <a:lnTo>
                    <a:pt x="0" y="0"/>
                  </a:lnTo>
                  <a:close/>
                </a:path>
              </a:pathLst>
            </a:custGeom>
            <a:ln w="9525" cap="flat">
              <a:round/>
            </a:ln>
          </p:spPr>
          <p:style>
            <a:lnRef idx="1">
              <a:srgbClr val="1F497D"/>
            </a:lnRef>
            <a:fillRef idx="0">
              <a:srgbClr val="000000">
                <a:alpha val="0"/>
              </a:srgbClr>
            </a:fillRef>
            <a:effectRef idx="0">
              <a:scrgbClr r="0" g="0" b="0"/>
            </a:effectRef>
            <a:fontRef idx="none"/>
          </p:style>
          <p:txBody>
            <a:bodyPr/>
            <a:lstStyle/>
            <a:p>
              <a:pPr>
                <a:defRPr/>
              </a:pPr>
              <a:endParaRPr lang="en-GB"/>
            </a:p>
          </p:txBody>
        </p:sp>
        <p:sp>
          <p:nvSpPr>
            <p:cNvPr id="22615" name="Rectangle 307">
              <a:extLst>
                <a:ext uri="{FF2B5EF4-FFF2-40B4-BE49-F238E27FC236}">
                  <a16:creationId xmlns:a16="http://schemas.microsoft.com/office/drawing/2014/main" id="{78329FE3-61D8-4D91-B29D-6A21E31423DB}"/>
                </a:ext>
              </a:extLst>
            </p:cNvPr>
            <p:cNvSpPr>
              <a:spLocks noChangeArrowheads="1"/>
            </p:cNvSpPr>
            <p:nvPr/>
          </p:nvSpPr>
          <p:spPr bwMode="auto">
            <a:xfrm>
              <a:off x="4670806" y="2068922"/>
              <a:ext cx="427395"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nSpc>
                  <a:spcPct val="107000"/>
                </a:lnSpc>
                <a:spcAft>
                  <a:spcPts val="800"/>
                </a:spcAft>
              </a:pPr>
              <a:r>
                <a:rPr lang="en-GB" altLang="en-US" sz="1000">
                  <a:solidFill>
                    <a:srgbClr val="000000"/>
                  </a:solidFill>
                  <a:latin typeface="Cambria" panose="02040503050406030204" pitchFamily="18" charset="0"/>
                </a:rPr>
                <a:t>Peads</a:t>
              </a:r>
              <a:endParaRPr lang="en-GB" altLang="en-US" sz="1200">
                <a:solidFill>
                  <a:srgbClr val="000000"/>
                </a:solidFill>
                <a:latin typeface="Calibri" panose="020F0502020204030204" pitchFamily="34" charset="0"/>
                <a:cs typeface="Calibri" panose="020F0502020204030204" pitchFamily="34" charset="0"/>
              </a:endParaRPr>
            </a:p>
          </p:txBody>
        </p:sp>
        <p:sp>
          <p:nvSpPr>
            <p:cNvPr id="309" name="Shape 586">
              <a:extLst>
                <a:ext uri="{FF2B5EF4-FFF2-40B4-BE49-F238E27FC236}">
                  <a16:creationId xmlns:a16="http://schemas.microsoft.com/office/drawing/2014/main" id="{F0E6AE4B-723C-41D1-86EE-8CB984A45188}"/>
                </a:ext>
              </a:extLst>
            </p:cNvPr>
            <p:cNvSpPr/>
            <p:nvPr/>
          </p:nvSpPr>
          <p:spPr>
            <a:xfrm>
              <a:off x="0" y="0"/>
              <a:ext cx="5486558" cy="3199500"/>
            </a:xfrm>
            <a:custGeom>
              <a:avLst/>
              <a:gdLst/>
              <a:ahLst/>
              <a:cxnLst/>
              <a:rect l="0" t="0" r="0" b="0"/>
              <a:pathLst>
                <a:path w="5486401" h="3199067">
                  <a:moveTo>
                    <a:pt x="5486401" y="0"/>
                  </a:moveTo>
                  <a:lnTo>
                    <a:pt x="5486401" y="3199067"/>
                  </a:lnTo>
                  <a:lnTo>
                    <a:pt x="0" y="3199067"/>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a:defRPr/>
              </a:pPr>
              <a:endParaRPr lang="en-GB"/>
            </a:p>
          </p:txBody>
        </p:sp>
      </p:grpSp>
      <p:sp>
        <p:nvSpPr>
          <p:cNvPr id="22549" name="TextBox 309">
            <a:extLst>
              <a:ext uri="{FF2B5EF4-FFF2-40B4-BE49-F238E27FC236}">
                <a16:creationId xmlns:a16="http://schemas.microsoft.com/office/drawing/2014/main" id="{A515E8A8-C95B-45C5-B721-AEDBBCA4B4E9}"/>
              </a:ext>
            </a:extLst>
          </p:cNvPr>
          <p:cNvSpPr txBox="1">
            <a:spLocks noChangeArrowheads="1"/>
          </p:cNvSpPr>
          <p:nvPr/>
        </p:nvSpPr>
        <p:spPr bwMode="auto">
          <a:xfrm>
            <a:off x="20370800" y="36671250"/>
            <a:ext cx="89709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r>
              <a:rPr lang="en-GB" altLang="en-US" sz="3200">
                <a:solidFill>
                  <a:schemeClr val="tx2"/>
                </a:solidFill>
                <a:latin typeface="Calibri" panose="020F0502020204030204" pitchFamily="34" charset="0"/>
              </a:rPr>
              <a:t>Despite recommendations to the contrary, patients are still being fasted for six to eight hours or even longer before planned surgery. This is not for the benefit of patients, but to fit in with theatre systems. This is unsatisfactory and does not constitute patient-led care. The time patients need to fast before surgery can be reduced if organisation and communication are improved. Theatre staff should liaise with the surgeon, anaesthetist and ward staff to ensure that patients are fasted for the minimum time required.</a:t>
            </a:r>
            <a:endParaRPr lang="en-GB" altLang="en-US" sz="3200">
              <a:solidFill>
                <a:schemeClr val="tx2"/>
              </a:solidFill>
            </a:endParaRPr>
          </a:p>
        </p:txBody>
      </p:sp>
      <p:pic>
        <p:nvPicPr>
          <p:cNvPr id="22550" name="Picture 70" descr="Fire inside Mayo General Hospital may have been caused by someone smoking">
            <a:extLst>
              <a:ext uri="{FF2B5EF4-FFF2-40B4-BE49-F238E27FC236}">
                <a16:creationId xmlns:a16="http://schemas.microsoft.com/office/drawing/2014/main" id="{E4CD8C64-B5F2-4E2D-9ADF-2993210544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77500" y="6248400"/>
            <a:ext cx="932021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t fasting hours-Dr Khalid">
            <a:hlinkClick r:id="" action="ppaction://media"/>
            <a:extLst>
              <a:ext uri="{FF2B5EF4-FFF2-40B4-BE49-F238E27FC236}">
                <a16:creationId xmlns:a16="http://schemas.microsoft.com/office/drawing/2014/main" id="{3CB456BD-A31E-487F-B440-C256F530833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flipH="1" flipV="1">
            <a:off x="15461081" y="39250144"/>
            <a:ext cx="1024789" cy="1024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19364</TotalTime>
  <Words>1029</Words>
  <Application>Microsoft Office PowerPoint</Application>
  <PresentationFormat>Custom</PresentationFormat>
  <Paragraphs>179</Paragraphs>
  <Slides>1</Slides>
  <Notes>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vt:lpstr>
      <vt:lpstr>Arial Black</vt:lpstr>
      <vt:lpstr>Arial Narrow</vt:lpstr>
      <vt:lpstr>Calibri</vt:lpstr>
      <vt:lpstr>Cambria</vt:lpstr>
      <vt:lpstr>Century Gothic</vt:lpstr>
      <vt:lpstr>Wingdings 3</vt:lpstr>
      <vt:lpstr>1_Custom Design</vt:lpstr>
      <vt:lpstr>2_Custom Design</vt:lpstr>
      <vt:lpstr>Ion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Free PowerPoint poster templates</dc:subject>
  <dc:creator>Copywrite Digital - Tralee - 066 7128671</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Khalid Mohamed</cp:lastModifiedBy>
  <cp:revision>275</cp:revision>
  <cp:lastPrinted>2021-04-25T21:31:45Z</cp:lastPrinted>
  <dcterms:created xsi:type="dcterms:W3CDTF">2009-11-10T07:29:27Z</dcterms:created>
  <dcterms:modified xsi:type="dcterms:W3CDTF">2021-11-10T16:11:16Z</dcterms:modified>
  <cp:category>Powerpoint poster templates</cp:category>
</cp:coreProperties>
</file>